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165" autoAdjust="0"/>
  </p:normalViewPr>
  <p:slideViewPr>
    <p:cSldViewPr>
      <p:cViewPr>
        <p:scale>
          <a:sx n="50" d="100"/>
          <a:sy n="50" d="100"/>
        </p:scale>
        <p:origin x="1421" y="178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DB7C4-C996-4548-A2E5-E8690E947185}" type="datetimeFigureOut">
              <a:rPr lang="en-US" smtClean="0"/>
              <a:t>01-Sep-25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A6B91-6B73-4CA0-B866-7B59978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A6B91-6B73-4CA0-B866-7B59978BD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7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3800" y="689856"/>
            <a:ext cx="5042535" cy="1058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39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39" y="10284614"/>
                </a:lnTo>
                <a:close/>
              </a:path>
            </a:pathLst>
          </a:custGeom>
          <a:solidFill>
            <a:srgbClr val="8FC2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601" y="10284430"/>
                </a:moveTo>
                <a:lnTo>
                  <a:pt x="1811537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601" y="1028443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500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500" y="5714999"/>
                </a:lnTo>
                <a:close/>
              </a:path>
            </a:pathLst>
          </a:custGeom>
          <a:solidFill>
            <a:srgbClr val="53A0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9" y="10286968"/>
                </a:moveTo>
                <a:lnTo>
                  <a:pt x="3701512" y="10287000"/>
                </a:lnTo>
                <a:lnTo>
                  <a:pt x="0" y="0"/>
                </a:lnTo>
                <a:lnTo>
                  <a:pt x="4276917" y="0"/>
                </a:lnTo>
                <a:lnTo>
                  <a:pt x="4276919" y="10286968"/>
                </a:lnTo>
                <a:close/>
              </a:path>
            </a:pathLst>
          </a:custGeom>
          <a:solidFill>
            <a:srgbClr val="3F78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4808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98" y="10286999"/>
                </a:moveTo>
                <a:lnTo>
                  <a:pt x="0" y="10286998"/>
                </a:lnTo>
                <a:lnTo>
                  <a:pt x="1527738" y="0"/>
                </a:lnTo>
                <a:lnTo>
                  <a:pt x="1935198" y="0"/>
                </a:lnTo>
                <a:lnTo>
                  <a:pt x="1935198" y="10286999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85" y="10283709"/>
                </a:moveTo>
                <a:lnTo>
                  <a:pt x="1661529" y="10283709"/>
                </a:lnTo>
                <a:lnTo>
                  <a:pt x="0" y="0"/>
                </a:lnTo>
                <a:lnTo>
                  <a:pt x="1872685" y="0"/>
                </a:lnTo>
                <a:lnTo>
                  <a:pt x="1872685" y="10283709"/>
                </a:lnTo>
                <a:close/>
              </a:path>
            </a:pathLst>
          </a:custGeom>
          <a:solidFill>
            <a:srgbClr val="8FC2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58389" y="5384800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78" y="4900630"/>
                </a:moveTo>
                <a:lnTo>
                  <a:pt x="0" y="4900630"/>
                </a:lnTo>
                <a:lnTo>
                  <a:pt x="2724878" y="0"/>
                </a:lnTo>
                <a:lnTo>
                  <a:pt x="2724878" y="490063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019799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131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131" y="4267200"/>
                </a:lnTo>
                <a:close/>
              </a:path>
            </a:pathLst>
          </a:custGeom>
          <a:solidFill>
            <a:srgbClr val="8FC2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739" y="899794"/>
            <a:ext cx="764017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7665" y="3254853"/>
            <a:ext cx="81584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480" dirty="0">
                <a:latin typeface="Calibri"/>
                <a:cs typeface="Calibri"/>
              </a:rPr>
              <a:t>DIGITAL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i="1" spc="-530" dirty="0">
                <a:latin typeface="Calibri"/>
                <a:cs typeface="Calibri"/>
              </a:rPr>
              <a:t>PORTFOLIO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09415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3343" y="2890959"/>
            <a:ext cx="10684857" cy="16927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STUDENT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NAME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lang="en-US" sz="2400" dirty="0"/>
              <a:t>ARUL ANDREWS M</a:t>
            </a:r>
            <a:endParaRPr lang="en-US" sz="2400" b="1" i="0" u="none" strike="noStrike" baseline="0" dirty="0">
              <a:latin typeface="Trebuchet MS" panose="020B0603020202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lang="en-US" sz="2700" dirty="0">
                <a:latin typeface="Trebuchet MS"/>
                <a:cs typeface="Trebuchet MS"/>
              </a:rPr>
              <a:t>REGISTER</a:t>
            </a:r>
            <a:r>
              <a:rPr lang="en-US" sz="2700" spc="-30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NO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AND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NM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:</a:t>
            </a:r>
            <a:r>
              <a:rPr lang="en-US" sz="2400" dirty="0"/>
              <a:t>24131040500121004</a:t>
            </a:r>
            <a:r>
              <a:rPr lang="en-US" sz="2400" spc="-25" dirty="0">
                <a:latin typeface="Trebuchet MS" panose="020B0603020202020204" pitchFamily="34" charset="0"/>
                <a:cs typeface="Trebuchet MS"/>
              </a:rPr>
              <a:t> </a:t>
            </a:r>
            <a:r>
              <a:rPr lang="en-US" sz="2700" dirty="0">
                <a:latin typeface="Trebuchet MS"/>
                <a:cs typeface="Trebuchet MS"/>
              </a:rPr>
              <a:t>and</a:t>
            </a:r>
            <a:r>
              <a:rPr lang="en-US" sz="2700" spc="-25" dirty="0">
                <a:latin typeface="Trebuchet MS"/>
                <a:cs typeface="Trebuchet MS"/>
              </a:rPr>
              <a:t>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asanm10424ca06</a:t>
            </a:r>
            <a:endParaRPr lang="en-US" sz="2800" b="0" i="0" dirty="0">
              <a:solidFill>
                <a:srgbClr val="222222"/>
              </a:solidFill>
              <a:effectLst/>
              <a:latin typeface="Trebuchet MS" panose="020B0603020202020204" pitchFamily="34" charset="0"/>
            </a:endParaRP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DEPARTMENT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bachelor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computer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application </a:t>
            </a:r>
            <a:r>
              <a:rPr sz="2700" spc="-10" dirty="0">
                <a:latin typeface="Trebuchet MS"/>
                <a:cs typeface="Trebuchet MS"/>
              </a:rPr>
              <a:t>(B.C.A) </a:t>
            </a:r>
            <a:endParaRPr lang="en-US" sz="2700" spc="-10" dirty="0">
              <a:latin typeface="Trebuchet MS"/>
              <a:cs typeface="Trebuchet MS"/>
            </a:endParaRPr>
          </a:p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COLLEGE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JAWAHAR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SCIENCE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COLLEGE</a:t>
            </a:r>
            <a:endParaRPr sz="27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50373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91330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4322884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RESULTS</a:t>
            </a:r>
            <a:r>
              <a:rPr spc="-85" dirty="0"/>
              <a:t> </a:t>
            </a:r>
            <a:r>
              <a:rPr spc="-919" dirty="0"/>
              <a:t>AND</a:t>
            </a:r>
            <a:r>
              <a:rPr spc="-80" dirty="0"/>
              <a:t> </a:t>
            </a:r>
            <a:r>
              <a:rPr spc="-590" dirty="0"/>
              <a:t>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210406-7FAB-49C8-A824-F59A047C8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39" y="2019300"/>
            <a:ext cx="16000257" cy="77575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2638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i="1" spc="-385" dirty="0">
                <a:latin typeface="Calibri"/>
                <a:cs typeface="Calibri"/>
              </a:rPr>
              <a:t>PROJECT</a:t>
            </a:r>
            <a:r>
              <a:rPr i="1" spc="-85" dirty="0">
                <a:latin typeface="Calibri"/>
                <a:cs typeface="Calibri"/>
              </a:rPr>
              <a:t> </a:t>
            </a:r>
            <a:r>
              <a:rPr i="1" spc="-430" dirty="0">
                <a:latin typeface="Calibri"/>
                <a:cs typeface="Calibri"/>
              </a:rPr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740" y="3159603"/>
            <a:ext cx="608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48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Arial MT"/>
                <a:cs typeface="Arial MT"/>
              </a:rPr>
              <a:t>PORTFOLIO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2293" y="5343961"/>
            <a:ext cx="4053744" cy="3515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110"/>
              </a:spcBef>
            </a:pPr>
            <a:r>
              <a:rPr sz="4850" spc="-675" dirty="0"/>
              <a:t>AGENTA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3254853"/>
            <a:ext cx="47504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351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Problem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statement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overview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End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Users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Tools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Technologies </a:t>
            </a: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Design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Layout </a:t>
            </a:r>
            <a:r>
              <a:rPr sz="3000" dirty="0">
                <a:latin typeface="Trebuchet MS"/>
                <a:cs typeface="Trebuchet MS"/>
              </a:rPr>
              <a:t>Features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Functionality </a:t>
            </a:r>
            <a:r>
              <a:rPr sz="3000" dirty="0">
                <a:latin typeface="Trebuchet MS"/>
                <a:cs typeface="Trebuchet MS"/>
              </a:rPr>
              <a:t>Results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Screenshots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Github </a:t>
            </a:r>
            <a:r>
              <a:rPr sz="3000" spc="-20" dirty="0">
                <a:latin typeface="Trebuchet MS"/>
                <a:cs typeface="Trebuchet MS"/>
              </a:rPr>
              <a:t>Link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565" y="6210778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66679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PROBLEM</a:t>
            </a:r>
            <a:r>
              <a:rPr spc="-85" dirty="0"/>
              <a:t> </a:t>
            </a:r>
            <a:r>
              <a:rPr spc="-73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800" y="2611041"/>
            <a:ext cx="102558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today’s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Era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Digital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Techniques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Alone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Are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Sufficient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Knowledge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Helps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Other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Activities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82557" y="5270255"/>
            <a:ext cx="5200650" cy="3930650"/>
            <a:chOff x="8182557" y="5270255"/>
            <a:chExt cx="5200650" cy="3930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2082" y="5279780"/>
              <a:ext cx="5181599" cy="3898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92082" y="5279780"/>
              <a:ext cx="5181600" cy="3911600"/>
            </a:xfrm>
            <a:custGeom>
              <a:avLst/>
              <a:gdLst/>
              <a:ahLst/>
              <a:cxnLst/>
              <a:rect l="l" t="t" r="r" b="b"/>
              <a:pathLst>
                <a:path w="5181600" h="3911600">
                  <a:moveTo>
                    <a:pt x="5181599" y="1956986"/>
                  </a:moveTo>
                  <a:lnTo>
                    <a:pt x="5174204" y="2029489"/>
                  </a:lnTo>
                  <a:lnTo>
                    <a:pt x="5165679" y="2077210"/>
                  </a:lnTo>
                  <a:lnTo>
                    <a:pt x="5154422" y="2124574"/>
                  </a:lnTo>
                  <a:lnTo>
                    <a:pt x="5140418" y="2171459"/>
                  </a:lnTo>
                  <a:lnTo>
                    <a:pt x="5123651" y="2217746"/>
                  </a:lnTo>
                  <a:lnTo>
                    <a:pt x="5104273" y="2262936"/>
                  </a:lnTo>
                  <a:lnTo>
                    <a:pt x="5082510" y="2306562"/>
                  </a:lnTo>
                  <a:lnTo>
                    <a:pt x="5058454" y="2348549"/>
                  </a:lnTo>
                  <a:lnTo>
                    <a:pt x="5032200" y="2388823"/>
                  </a:lnTo>
                  <a:lnTo>
                    <a:pt x="5003840" y="2427309"/>
                  </a:lnTo>
                  <a:lnTo>
                    <a:pt x="4973469" y="2463931"/>
                  </a:lnTo>
                  <a:lnTo>
                    <a:pt x="4941179" y="2498615"/>
                  </a:lnTo>
                  <a:lnTo>
                    <a:pt x="4907064" y="2531286"/>
                  </a:lnTo>
                  <a:lnTo>
                    <a:pt x="4871218" y="2561870"/>
                  </a:lnTo>
                  <a:lnTo>
                    <a:pt x="4833734" y="2590290"/>
                  </a:lnTo>
                  <a:lnTo>
                    <a:pt x="4794705" y="2616474"/>
                  </a:lnTo>
                  <a:lnTo>
                    <a:pt x="4754225" y="2640344"/>
                  </a:lnTo>
                  <a:lnTo>
                    <a:pt x="4712388" y="2661827"/>
                  </a:lnTo>
                  <a:lnTo>
                    <a:pt x="4669286" y="2680848"/>
                  </a:lnTo>
                  <a:lnTo>
                    <a:pt x="4625014" y="2697332"/>
                  </a:lnTo>
                  <a:lnTo>
                    <a:pt x="4579664" y="2711204"/>
                  </a:lnTo>
                  <a:lnTo>
                    <a:pt x="4533330" y="2722389"/>
                  </a:lnTo>
                  <a:lnTo>
                    <a:pt x="4486106" y="2730812"/>
                  </a:lnTo>
                  <a:lnTo>
                    <a:pt x="4483898" y="2782245"/>
                  </a:lnTo>
                  <a:lnTo>
                    <a:pt x="4478172" y="2832947"/>
                  </a:lnTo>
                  <a:lnTo>
                    <a:pt x="4469024" y="2882755"/>
                  </a:lnTo>
                  <a:lnTo>
                    <a:pt x="4456547" y="2931505"/>
                  </a:lnTo>
                  <a:lnTo>
                    <a:pt x="4440834" y="2979037"/>
                  </a:lnTo>
                  <a:lnTo>
                    <a:pt x="4421980" y="3025186"/>
                  </a:lnTo>
                  <a:lnTo>
                    <a:pt x="4400078" y="3069791"/>
                  </a:lnTo>
                  <a:lnTo>
                    <a:pt x="4375222" y="3112689"/>
                  </a:lnTo>
                  <a:lnTo>
                    <a:pt x="4347505" y="3153718"/>
                  </a:lnTo>
                  <a:lnTo>
                    <a:pt x="4317022" y="3192714"/>
                  </a:lnTo>
                  <a:lnTo>
                    <a:pt x="4283866" y="3229515"/>
                  </a:lnTo>
                  <a:lnTo>
                    <a:pt x="4248132" y="3263959"/>
                  </a:lnTo>
                  <a:lnTo>
                    <a:pt x="4209912" y="3295883"/>
                  </a:lnTo>
                  <a:lnTo>
                    <a:pt x="4169301" y="3325125"/>
                  </a:lnTo>
                  <a:lnTo>
                    <a:pt x="4126392" y="3351521"/>
                  </a:lnTo>
                  <a:lnTo>
                    <a:pt x="4081754" y="3374677"/>
                  </a:lnTo>
                  <a:lnTo>
                    <a:pt x="4036015" y="3394307"/>
                  </a:lnTo>
                  <a:lnTo>
                    <a:pt x="3989359" y="3410418"/>
                  </a:lnTo>
                  <a:lnTo>
                    <a:pt x="3941969" y="3423015"/>
                  </a:lnTo>
                  <a:lnTo>
                    <a:pt x="3894030" y="3432104"/>
                  </a:lnTo>
                  <a:lnTo>
                    <a:pt x="3845726" y="3437691"/>
                  </a:lnTo>
                  <a:lnTo>
                    <a:pt x="3797240" y="3439781"/>
                  </a:lnTo>
                  <a:lnTo>
                    <a:pt x="3748755" y="3438381"/>
                  </a:lnTo>
                  <a:lnTo>
                    <a:pt x="3700457" y="3433496"/>
                  </a:lnTo>
                  <a:lnTo>
                    <a:pt x="3652528" y="3425132"/>
                  </a:lnTo>
                  <a:lnTo>
                    <a:pt x="3605153" y="3413295"/>
                  </a:lnTo>
                  <a:lnTo>
                    <a:pt x="3558515" y="3397990"/>
                  </a:lnTo>
                  <a:lnTo>
                    <a:pt x="3512798" y="3379223"/>
                  </a:lnTo>
                  <a:lnTo>
                    <a:pt x="3468187" y="3357000"/>
                  </a:lnTo>
                  <a:lnTo>
                    <a:pt x="3424864" y="3331327"/>
                  </a:lnTo>
                  <a:lnTo>
                    <a:pt x="3409170" y="3379546"/>
                  </a:lnTo>
                  <a:lnTo>
                    <a:pt x="3390839" y="3426321"/>
                  </a:lnTo>
                  <a:lnTo>
                    <a:pt x="3369965" y="3471564"/>
                  </a:lnTo>
                  <a:lnTo>
                    <a:pt x="3346646" y="3515191"/>
                  </a:lnTo>
                  <a:lnTo>
                    <a:pt x="3320978" y="3557113"/>
                  </a:lnTo>
                  <a:lnTo>
                    <a:pt x="3293056" y="3597246"/>
                  </a:lnTo>
                  <a:lnTo>
                    <a:pt x="3262977" y="3635502"/>
                  </a:lnTo>
                  <a:lnTo>
                    <a:pt x="3230838" y="3671795"/>
                  </a:lnTo>
                  <a:lnTo>
                    <a:pt x="3196735" y="3706039"/>
                  </a:lnTo>
                  <a:lnTo>
                    <a:pt x="3160763" y="3738148"/>
                  </a:lnTo>
                  <a:lnTo>
                    <a:pt x="3123020" y="3768035"/>
                  </a:lnTo>
                  <a:lnTo>
                    <a:pt x="3083602" y="3795614"/>
                  </a:lnTo>
                  <a:lnTo>
                    <a:pt x="3042604" y="3820799"/>
                  </a:lnTo>
                  <a:lnTo>
                    <a:pt x="3000123" y="3843502"/>
                  </a:lnTo>
                  <a:lnTo>
                    <a:pt x="2956256" y="3863639"/>
                  </a:lnTo>
                  <a:lnTo>
                    <a:pt x="2911099" y="3881123"/>
                  </a:lnTo>
                  <a:lnTo>
                    <a:pt x="2864747" y="3895867"/>
                  </a:lnTo>
                  <a:lnTo>
                    <a:pt x="2817298" y="3907784"/>
                  </a:lnTo>
                  <a:lnTo>
                    <a:pt x="2797548" y="3911455"/>
                  </a:lnTo>
                </a:path>
                <a:path w="5181600" h="3911600">
                  <a:moveTo>
                    <a:pt x="2501760" y="3911455"/>
                  </a:moveTo>
                  <a:lnTo>
                    <a:pt x="2433611" y="3895542"/>
                  </a:lnTo>
                  <a:lnTo>
                    <a:pt x="2388137" y="3881015"/>
                  </a:lnTo>
                  <a:lnTo>
                    <a:pt x="2343617" y="3863776"/>
                  </a:lnTo>
                  <a:lnTo>
                    <a:pt x="2300168" y="3843879"/>
                  </a:lnTo>
                  <a:lnTo>
                    <a:pt x="2257904" y="3821378"/>
                  </a:lnTo>
                  <a:lnTo>
                    <a:pt x="2216944" y="3796326"/>
                  </a:lnTo>
                  <a:lnTo>
                    <a:pt x="2177403" y="3768776"/>
                  </a:lnTo>
                  <a:lnTo>
                    <a:pt x="2139398" y="3738783"/>
                  </a:lnTo>
                  <a:lnTo>
                    <a:pt x="2103045" y="3706400"/>
                  </a:lnTo>
                  <a:lnTo>
                    <a:pt x="2068461" y="3671681"/>
                  </a:lnTo>
                  <a:lnTo>
                    <a:pt x="2035762" y="3634679"/>
                  </a:lnTo>
                  <a:lnTo>
                    <a:pt x="2005065" y="3595448"/>
                  </a:lnTo>
                  <a:lnTo>
                    <a:pt x="1976486" y="3554042"/>
                  </a:lnTo>
                  <a:lnTo>
                    <a:pt x="1933276" y="3579303"/>
                  </a:lnTo>
                  <a:lnTo>
                    <a:pt x="1889028" y="3602032"/>
                  </a:lnTo>
                  <a:lnTo>
                    <a:pt x="1843843" y="3622215"/>
                  </a:lnTo>
                  <a:lnTo>
                    <a:pt x="1797825" y="3639835"/>
                  </a:lnTo>
                  <a:lnTo>
                    <a:pt x="1751078" y="3654876"/>
                  </a:lnTo>
                  <a:lnTo>
                    <a:pt x="1703705" y="3667323"/>
                  </a:lnTo>
                  <a:lnTo>
                    <a:pt x="1655808" y="3677160"/>
                  </a:lnTo>
                  <a:lnTo>
                    <a:pt x="1607492" y="3684370"/>
                  </a:lnTo>
                  <a:lnTo>
                    <a:pt x="1558859" y="3688939"/>
                  </a:lnTo>
                  <a:lnTo>
                    <a:pt x="1510013" y="3690849"/>
                  </a:lnTo>
                  <a:lnTo>
                    <a:pt x="1461057" y="3690085"/>
                  </a:lnTo>
                  <a:lnTo>
                    <a:pt x="1412094" y="3686631"/>
                  </a:lnTo>
                  <a:lnTo>
                    <a:pt x="1363228" y="3680471"/>
                  </a:lnTo>
                  <a:lnTo>
                    <a:pt x="1314562" y="3671590"/>
                  </a:lnTo>
                  <a:lnTo>
                    <a:pt x="1266198" y="3659971"/>
                  </a:lnTo>
                  <a:lnTo>
                    <a:pt x="1218506" y="3645690"/>
                  </a:lnTo>
                  <a:lnTo>
                    <a:pt x="1171841" y="3628878"/>
                  </a:lnTo>
                  <a:lnTo>
                    <a:pt x="1126285" y="3609598"/>
                  </a:lnTo>
                  <a:lnTo>
                    <a:pt x="1081921" y="3587915"/>
                  </a:lnTo>
                  <a:lnTo>
                    <a:pt x="1038830" y="3563893"/>
                  </a:lnTo>
                  <a:lnTo>
                    <a:pt x="997094" y="3537597"/>
                  </a:lnTo>
                  <a:lnTo>
                    <a:pt x="956797" y="3509091"/>
                  </a:lnTo>
                  <a:lnTo>
                    <a:pt x="918020" y="3478439"/>
                  </a:lnTo>
                  <a:lnTo>
                    <a:pt x="880846" y="3445706"/>
                  </a:lnTo>
                  <a:lnTo>
                    <a:pt x="845357" y="3410956"/>
                  </a:lnTo>
                  <a:lnTo>
                    <a:pt x="811635" y="3374253"/>
                  </a:lnTo>
                  <a:lnTo>
                    <a:pt x="779762" y="3335663"/>
                  </a:lnTo>
                  <a:lnTo>
                    <a:pt x="749821" y="3295248"/>
                  </a:lnTo>
                  <a:lnTo>
                    <a:pt x="721894" y="3253073"/>
                  </a:lnTo>
                  <a:lnTo>
                    <a:pt x="696063" y="3209204"/>
                  </a:lnTo>
                  <a:lnTo>
                    <a:pt x="645923" y="3212764"/>
                  </a:lnTo>
                  <a:lnTo>
                    <a:pt x="596326" y="3211416"/>
                  </a:lnTo>
                  <a:lnTo>
                    <a:pt x="547557" y="3205315"/>
                  </a:lnTo>
                  <a:lnTo>
                    <a:pt x="499904" y="3194619"/>
                  </a:lnTo>
                  <a:lnTo>
                    <a:pt x="453652" y="3179486"/>
                  </a:lnTo>
                  <a:lnTo>
                    <a:pt x="409087" y="3160073"/>
                  </a:lnTo>
                  <a:lnTo>
                    <a:pt x="366494" y="3136535"/>
                  </a:lnTo>
                  <a:lnTo>
                    <a:pt x="326161" y="3109032"/>
                  </a:lnTo>
                  <a:lnTo>
                    <a:pt x="288373" y="3077719"/>
                  </a:lnTo>
                  <a:lnTo>
                    <a:pt x="253417" y="3042755"/>
                  </a:lnTo>
                  <a:lnTo>
                    <a:pt x="221577" y="3004295"/>
                  </a:lnTo>
                  <a:lnTo>
                    <a:pt x="193141" y="2962498"/>
                  </a:lnTo>
                  <a:lnTo>
                    <a:pt x="168394" y="2917520"/>
                  </a:lnTo>
                  <a:lnTo>
                    <a:pt x="149241" y="2873732"/>
                  </a:lnTo>
                  <a:lnTo>
                    <a:pt x="134115" y="2828930"/>
                  </a:lnTo>
                  <a:lnTo>
                    <a:pt x="122978" y="2783376"/>
                  </a:lnTo>
                  <a:lnTo>
                    <a:pt x="115795" y="2737333"/>
                  </a:lnTo>
                  <a:lnTo>
                    <a:pt x="112528" y="2691064"/>
                  </a:lnTo>
                  <a:lnTo>
                    <a:pt x="113141" y="2644833"/>
                  </a:lnTo>
                  <a:lnTo>
                    <a:pt x="117598" y="2598902"/>
                  </a:lnTo>
                  <a:lnTo>
                    <a:pt x="125860" y="2553533"/>
                  </a:lnTo>
                  <a:lnTo>
                    <a:pt x="137893" y="2508990"/>
                  </a:lnTo>
                  <a:lnTo>
                    <a:pt x="153659" y="2465536"/>
                  </a:lnTo>
                  <a:lnTo>
                    <a:pt x="173122" y="2423433"/>
                  </a:lnTo>
                  <a:lnTo>
                    <a:pt x="196245" y="2382944"/>
                  </a:lnTo>
                  <a:lnTo>
                    <a:pt x="222991" y="2344332"/>
                  </a:lnTo>
                  <a:lnTo>
                    <a:pt x="253324" y="2307861"/>
                  </a:lnTo>
                  <a:lnTo>
                    <a:pt x="213175" y="2280856"/>
                  </a:lnTo>
                  <a:lnTo>
                    <a:pt x="176050" y="2250560"/>
                  </a:lnTo>
                  <a:lnTo>
                    <a:pt x="142060" y="2217240"/>
                  </a:lnTo>
                  <a:lnTo>
                    <a:pt x="111320" y="2181165"/>
                  </a:lnTo>
                  <a:lnTo>
                    <a:pt x="83944" y="2142599"/>
                  </a:lnTo>
                  <a:lnTo>
                    <a:pt x="60045" y="2101811"/>
                  </a:lnTo>
                  <a:lnTo>
                    <a:pt x="39737" y="2059068"/>
                  </a:lnTo>
                  <a:lnTo>
                    <a:pt x="23134" y="2014636"/>
                  </a:lnTo>
                  <a:lnTo>
                    <a:pt x="10349" y="1968783"/>
                  </a:lnTo>
                  <a:lnTo>
                    <a:pt x="1495" y="1921775"/>
                  </a:lnTo>
                  <a:lnTo>
                    <a:pt x="0" y="1906875"/>
                  </a:lnTo>
                </a:path>
                <a:path w="5181600" h="3911600">
                  <a:moveTo>
                    <a:pt x="0" y="1774442"/>
                  </a:moveTo>
                  <a:lnTo>
                    <a:pt x="7674" y="1727542"/>
                  </a:lnTo>
                  <a:lnTo>
                    <a:pt x="19963" y="1679549"/>
                  </a:lnTo>
                  <a:lnTo>
                    <a:pt x="36205" y="1633517"/>
                  </a:lnTo>
                  <a:lnTo>
                    <a:pt x="56192" y="1589641"/>
                  </a:lnTo>
                  <a:lnTo>
                    <a:pt x="79715" y="1548114"/>
                  </a:lnTo>
                  <a:lnTo>
                    <a:pt x="106566" y="1509131"/>
                  </a:lnTo>
                  <a:lnTo>
                    <a:pt x="136536" y="1472886"/>
                  </a:lnTo>
                  <a:lnTo>
                    <a:pt x="169417" y="1439573"/>
                  </a:lnTo>
                  <a:lnTo>
                    <a:pt x="205000" y="1409386"/>
                  </a:lnTo>
                  <a:lnTo>
                    <a:pt x="243076" y="1382519"/>
                  </a:lnTo>
                  <a:lnTo>
                    <a:pt x="283436" y="1359166"/>
                  </a:lnTo>
                  <a:lnTo>
                    <a:pt x="325873" y="1339522"/>
                  </a:lnTo>
                  <a:lnTo>
                    <a:pt x="370177" y="1323780"/>
                  </a:lnTo>
                  <a:lnTo>
                    <a:pt x="416140" y="1312135"/>
                  </a:lnTo>
                  <a:lnTo>
                    <a:pt x="463553" y="1304781"/>
                  </a:lnTo>
                  <a:lnTo>
                    <a:pt x="467743" y="1292588"/>
                  </a:lnTo>
                  <a:lnTo>
                    <a:pt x="462636" y="1242638"/>
                  </a:lnTo>
                  <a:lnTo>
                    <a:pt x="460450" y="1192859"/>
                  </a:lnTo>
                  <a:lnTo>
                    <a:pt x="461134" y="1143365"/>
                  </a:lnTo>
                  <a:lnTo>
                    <a:pt x="464639" y="1094275"/>
                  </a:lnTo>
                  <a:lnTo>
                    <a:pt x="470913" y="1045704"/>
                  </a:lnTo>
                  <a:lnTo>
                    <a:pt x="479906" y="997768"/>
                  </a:lnTo>
                  <a:lnTo>
                    <a:pt x="491567" y="950584"/>
                  </a:lnTo>
                  <a:lnTo>
                    <a:pt x="505845" y="904269"/>
                  </a:lnTo>
                  <a:lnTo>
                    <a:pt x="522690" y="858937"/>
                  </a:lnTo>
                  <a:lnTo>
                    <a:pt x="542051" y="814707"/>
                  </a:lnTo>
                  <a:lnTo>
                    <a:pt x="563878" y="771693"/>
                  </a:lnTo>
                  <a:lnTo>
                    <a:pt x="588119" y="730013"/>
                  </a:lnTo>
                  <a:lnTo>
                    <a:pt x="614725" y="689783"/>
                  </a:lnTo>
                  <a:lnTo>
                    <a:pt x="643644" y="651119"/>
                  </a:lnTo>
                  <a:lnTo>
                    <a:pt x="674827" y="614137"/>
                  </a:lnTo>
                  <a:lnTo>
                    <a:pt x="708221" y="578954"/>
                  </a:lnTo>
                  <a:lnTo>
                    <a:pt x="743778" y="545686"/>
                  </a:lnTo>
                  <a:lnTo>
                    <a:pt x="781445" y="514450"/>
                  </a:lnTo>
                  <a:lnTo>
                    <a:pt x="821173" y="485361"/>
                  </a:lnTo>
                  <a:lnTo>
                    <a:pt x="862518" y="458776"/>
                  </a:lnTo>
                  <a:lnTo>
                    <a:pt x="904991" y="434974"/>
                  </a:lnTo>
                  <a:lnTo>
                    <a:pt x="948467" y="413959"/>
                  </a:lnTo>
                  <a:lnTo>
                    <a:pt x="992824" y="395735"/>
                  </a:lnTo>
                  <a:lnTo>
                    <a:pt x="1037937" y="380306"/>
                  </a:lnTo>
                  <a:lnTo>
                    <a:pt x="1083685" y="367674"/>
                  </a:lnTo>
                  <a:lnTo>
                    <a:pt x="1129943" y="357843"/>
                  </a:lnTo>
                  <a:lnTo>
                    <a:pt x="1176588" y="350817"/>
                  </a:lnTo>
                  <a:lnTo>
                    <a:pt x="1223497" y="346599"/>
                  </a:lnTo>
                  <a:lnTo>
                    <a:pt x="1270547" y="345193"/>
                  </a:lnTo>
                  <a:lnTo>
                    <a:pt x="1317615" y="346602"/>
                  </a:lnTo>
                  <a:lnTo>
                    <a:pt x="1364577" y="350830"/>
                  </a:lnTo>
                  <a:lnTo>
                    <a:pt x="1411309" y="357879"/>
                  </a:lnTo>
                  <a:lnTo>
                    <a:pt x="1457690" y="367755"/>
                  </a:lnTo>
                  <a:lnTo>
                    <a:pt x="1503595" y="380460"/>
                  </a:lnTo>
                  <a:lnTo>
                    <a:pt x="1548901" y="395997"/>
                  </a:lnTo>
                  <a:lnTo>
                    <a:pt x="1593484" y="414371"/>
                  </a:lnTo>
                  <a:lnTo>
                    <a:pt x="1637223" y="435584"/>
                  </a:lnTo>
                  <a:lnTo>
                    <a:pt x="1679993" y="459641"/>
                  </a:lnTo>
                  <a:lnTo>
                    <a:pt x="1705265" y="414840"/>
                  </a:lnTo>
                  <a:lnTo>
                    <a:pt x="1733639" y="372546"/>
                  </a:lnTo>
                  <a:lnTo>
                    <a:pt x="1764932" y="332893"/>
                  </a:lnTo>
                  <a:lnTo>
                    <a:pt x="1798960" y="296014"/>
                  </a:lnTo>
                  <a:lnTo>
                    <a:pt x="1835540" y="262043"/>
                  </a:lnTo>
                  <a:lnTo>
                    <a:pt x="1874489" y="231114"/>
                  </a:lnTo>
                  <a:lnTo>
                    <a:pt x="1915624" y="203360"/>
                  </a:lnTo>
                  <a:lnTo>
                    <a:pt x="1958762" y="178916"/>
                  </a:lnTo>
                  <a:lnTo>
                    <a:pt x="2003720" y="157913"/>
                  </a:lnTo>
                  <a:lnTo>
                    <a:pt x="2050314" y="140487"/>
                  </a:lnTo>
                  <a:lnTo>
                    <a:pt x="2098361" y="126771"/>
                  </a:lnTo>
                  <a:lnTo>
                    <a:pt x="2147678" y="116898"/>
                  </a:lnTo>
                  <a:lnTo>
                    <a:pt x="2197594" y="111044"/>
                  </a:lnTo>
                  <a:lnTo>
                    <a:pt x="2247416" y="109247"/>
                  </a:lnTo>
                  <a:lnTo>
                    <a:pt x="2296930" y="111436"/>
                  </a:lnTo>
                  <a:lnTo>
                    <a:pt x="2345926" y="117540"/>
                  </a:lnTo>
                  <a:lnTo>
                    <a:pt x="2394188" y="127490"/>
                  </a:lnTo>
                  <a:lnTo>
                    <a:pt x="2441505" y="141213"/>
                  </a:lnTo>
                  <a:lnTo>
                    <a:pt x="2487664" y="158640"/>
                  </a:lnTo>
                  <a:lnTo>
                    <a:pt x="2532451" y="179699"/>
                  </a:lnTo>
                  <a:lnTo>
                    <a:pt x="2575654" y="204319"/>
                  </a:lnTo>
                  <a:lnTo>
                    <a:pt x="2617060" y="232431"/>
                  </a:lnTo>
                  <a:lnTo>
                    <a:pt x="2656456" y="263963"/>
                  </a:lnTo>
                  <a:lnTo>
                    <a:pt x="2693629" y="298843"/>
                  </a:lnTo>
                  <a:lnTo>
                    <a:pt x="2717486" y="254760"/>
                  </a:lnTo>
                  <a:lnTo>
                    <a:pt x="2744950" y="213560"/>
                  </a:lnTo>
                  <a:lnTo>
                    <a:pt x="2775769" y="175424"/>
                  </a:lnTo>
                  <a:lnTo>
                    <a:pt x="2809687" y="140533"/>
                  </a:lnTo>
                  <a:lnTo>
                    <a:pt x="2846452" y="109069"/>
                  </a:lnTo>
                  <a:lnTo>
                    <a:pt x="2885807" y="81213"/>
                  </a:lnTo>
                  <a:lnTo>
                    <a:pt x="2927500" y="57147"/>
                  </a:lnTo>
                  <a:lnTo>
                    <a:pt x="2971277" y="37051"/>
                  </a:lnTo>
                  <a:lnTo>
                    <a:pt x="3016882" y="21106"/>
                  </a:lnTo>
                  <a:lnTo>
                    <a:pt x="3064063" y="9494"/>
                  </a:lnTo>
                  <a:lnTo>
                    <a:pt x="3112565" y="2397"/>
                  </a:lnTo>
                  <a:lnTo>
                    <a:pt x="3161502" y="0"/>
                  </a:lnTo>
                  <a:lnTo>
                    <a:pt x="3209966" y="2284"/>
                  </a:lnTo>
                  <a:lnTo>
                    <a:pt x="3257674" y="9123"/>
                  </a:lnTo>
                  <a:lnTo>
                    <a:pt x="3304344" y="20389"/>
                  </a:lnTo>
                  <a:lnTo>
                    <a:pt x="3349692" y="35955"/>
                  </a:lnTo>
                  <a:lnTo>
                    <a:pt x="3393435" y="55694"/>
                  </a:lnTo>
                  <a:lnTo>
                    <a:pt x="3435290" y="79480"/>
                  </a:lnTo>
                  <a:lnTo>
                    <a:pt x="3474972" y="107184"/>
                  </a:lnTo>
                  <a:lnTo>
                    <a:pt x="3512200" y="138680"/>
                  </a:lnTo>
                  <a:lnTo>
                    <a:pt x="3546689" y="173840"/>
                  </a:lnTo>
                  <a:lnTo>
                    <a:pt x="3578156" y="212539"/>
                  </a:lnTo>
                  <a:lnTo>
                    <a:pt x="3610694" y="176230"/>
                  </a:lnTo>
                  <a:lnTo>
                    <a:pt x="3645647" y="143124"/>
                  </a:lnTo>
                  <a:lnTo>
                    <a:pt x="3682797" y="113291"/>
                  </a:lnTo>
                  <a:lnTo>
                    <a:pt x="3721923" y="86801"/>
                  </a:lnTo>
                  <a:lnTo>
                    <a:pt x="3762806" y="63724"/>
                  </a:lnTo>
                  <a:lnTo>
                    <a:pt x="3805226" y="44131"/>
                  </a:lnTo>
                  <a:lnTo>
                    <a:pt x="3848965" y="28093"/>
                  </a:lnTo>
                  <a:lnTo>
                    <a:pt x="3893803" y="15679"/>
                  </a:lnTo>
                  <a:lnTo>
                    <a:pt x="3939520" y="6960"/>
                  </a:lnTo>
                  <a:lnTo>
                    <a:pt x="3985898" y="2007"/>
                  </a:lnTo>
                  <a:lnTo>
                    <a:pt x="4032715" y="890"/>
                  </a:lnTo>
                  <a:lnTo>
                    <a:pt x="4079754" y="3679"/>
                  </a:lnTo>
                  <a:lnTo>
                    <a:pt x="4126795" y="10445"/>
                  </a:lnTo>
                  <a:lnTo>
                    <a:pt x="4173617" y="21258"/>
                  </a:lnTo>
                  <a:lnTo>
                    <a:pt x="4219419" y="35990"/>
                  </a:lnTo>
                  <a:lnTo>
                    <a:pt x="4263438" y="54349"/>
                  </a:lnTo>
                  <a:lnTo>
                    <a:pt x="4305518" y="76159"/>
                  </a:lnTo>
                  <a:lnTo>
                    <a:pt x="4345504" y="101244"/>
                  </a:lnTo>
                  <a:lnTo>
                    <a:pt x="4383238" y="129428"/>
                  </a:lnTo>
                  <a:lnTo>
                    <a:pt x="4418565" y="160536"/>
                  </a:lnTo>
                  <a:lnTo>
                    <a:pt x="4451330" y="194392"/>
                  </a:lnTo>
                  <a:lnTo>
                    <a:pt x="4481374" y="230819"/>
                  </a:lnTo>
                  <a:lnTo>
                    <a:pt x="4508543" y="269643"/>
                  </a:lnTo>
                  <a:lnTo>
                    <a:pt x="4532681" y="310688"/>
                  </a:lnTo>
                  <a:lnTo>
                    <a:pt x="4553631" y="353777"/>
                  </a:lnTo>
                  <a:lnTo>
                    <a:pt x="4571236" y="398735"/>
                  </a:lnTo>
                  <a:lnTo>
                    <a:pt x="4585342" y="445385"/>
                  </a:lnTo>
                  <a:lnTo>
                    <a:pt x="4595791" y="493553"/>
                  </a:lnTo>
                  <a:lnTo>
                    <a:pt x="4643736" y="509164"/>
                  </a:lnTo>
                  <a:lnTo>
                    <a:pt x="4690025" y="528462"/>
                  </a:lnTo>
                  <a:lnTo>
                    <a:pt x="4734487" y="551301"/>
                  </a:lnTo>
                  <a:lnTo>
                    <a:pt x="4776948" y="577532"/>
                  </a:lnTo>
                  <a:lnTo>
                    <a:pt x="4817237" y="607007"/>
                  </a:lnTo>
                  <a:lnTo>
                    <a:pt x="4855181" y="639580"/>
                  </a:lnTo>
                  <a:lnTo>
                    <a:pt x="4890607" y="675101"/>
                  </a:lnTo>
                  <a:lnTo>
                    <a:pt x="4923343" y="713425"/>
                  </a:lnTo>
                  <a:lnTo>
                    <a:pt x="4953216" y="754402"/>
                  </a:lnTo>
                  <a:lnTo>
                    <a:pt x="4980054" y="797885"/>
                  </a:lnTo>
                  <a:lnTo>
                    <a:pt x="5003683" y="843726"/>
                  </a:lnTo>
                  <a:lnTo>
                    <a:pt x="5023762" y="891339"/>
                  </a:lnTo>
                  <a:lnTo>
                    <a:pt x="5040058" y="940082"/>
                  </a:lnTo>
                  <a:lnTo>
                    <a:pt x="5052564" y="989723"/>
                  </a:lnTo>
                  <a:lnTo>
                    <a:pt x="5061276" y="1040031"/>
                  </a:lnTo>
                  <a:lnTo>
                    <a:pt x="5066186" y="1090776"/>
                  </a:lnTo>
                  <a:lnTo>
                    <a:pt x="5067289" y="1141725"/>
                  </a:lnTo>
                  <a:lnTo>
                    <a:pt x="5064580" y="1192649"/>
                  </a:lnTo>
                  <a:lnTo>
                    <a:pt x="5058051" y="1243316"/>
                  </a:lnTo>
                  <a:lnTo>
                    <a:pt x="5047697" y="1293496"/>
                  </a:lnTo>
                  <a:lnTo>
                    <a:pt x="5033512" y="1342956"/>
                  </a:lnTo>
                  <a:lnTo>
                    <a:pt x="5015490" y="1391467"/>
                  </a:lnTo>
                  <a:lnTo>
                    <a:pt x="5043564" y="1431516"/>
                  </a:lnTo>
                  <a:lnTo>
                    <a:pt x="5069126" y="1472897"/>
                  </a:lnTo>
                  <a:lnTo>
                    <a:pt x="5092161" y="1515491"/>
                  </a:lnTo>
                  <a:lnTo>
                    <a:pt x="5112651" y="1559176"/>
                  </a:lnTo>
                  <a:lnTo>
                    <a:pt x="5130582" y="1603832"/>
                  </a:lnTo>
                  <a:lnTo>
                    <a:pt x="5145938" y="1649337"/>
                  </a:lnTo>
                  <a:lnTo>
                    <a:pt x="5158704" y="1695572"/>
                  </a:lnTo>
                  <a:lnTo>
                    <a:pt x="5168862" y="1742415"/>
                  </a:lnTo>
                  <a:lnTo>
                    <a:pt x="5176399" y="1789746"/>
                  </a:lnTo>
                  <a:lnTo>
                    <a:pt x="5181298" y="1837444"/>
                  </a:lnTo>
                  <a:lnTo>
                    <a:pt x="5181599" y="1843869"/>
                  </a:lnTo>
                </a:path>
                <a:path w="5181600" h="3911600">
                  <a:moveTo>
                    <a:pt x="1389696" y="3911455"/>
                  </a:moveTo>
                  <a:lnTo>
                    <a:pt x="1401345" y="3846995"/>
                  </a:lnTo>
                  <a:lnTo>
                    <a:pt x="1417892" y="3803601"/>
                  </a:lnTo>
                  <a:lnTo>
                    <a:pt x="1440178" y="3763411"/>
                  </a:lnTo>
                  <a:lnTo>
                    <a:pt x="1467697" y="3726932"/>
                  </a:lnTo>
                  <a:lnTo>
                    <a:pt x="1499940" y="3694674"/>
                  </a:lnTo>
                  <a:lnTo>
                    <a:pt x="1536400" y="3667142"/>
                  </a:lnTo>
                  <a:lnTo>
                    <a:pt x="1576571" y="3644845"/>
                  </a:lnTo>
                  <a:lnTo>
                    <a:pt x="1619944" y="3628290"/>
                  </a:lnTo>
                  <a:lnTo>
                    <a:pt x="1666013" y="3617985"/>
                  </a:lnTo>
                  <a:lnTo>
                    <a:pt x="1714270" y="3614437"/>
                  </a:lnTo>
                  <a:lnTo>
                    <a:pt x="1762526" y="3617985"/>
                  </a:lnTo>
                  <a:lnTo>
                    <a:pt x="1808595" y="3628290"/>
                  </a:lnTo>
                  <a:lnTo>
                    <a:pt x="1851968" y="3644845"/>
                  </a:lnTo>
                  <a:lnTo>
                    <a:pt x="1892139" y="3667142"/>
                  </a:lnTo>
                  <a:lnTo>
                    <a:pt x="1928599" y="3694674"/>
                  </a:lnTo>
                  <a:lnTo>
                    <a:pt x="1960842" y="3726932"/>
                  </a:lnTo>
                  <a:lnTo>
                    <a:pt x="1988361" y="3763411"/>
                  </a:lnTo>
                  <a:lnTo>
                    <a:pt x="2010647" y="3803601"/>
                  </a:lnTo>
                  <a:lnTo>
                    <a:pt x="2027194" y="3846995"/>
                  </a:lnTo>
                  <a:lnTo>
                    <a:pt x="2037494" y="3893086"/>
                  </a:lnTo>
                  <a:lnTo>
                    <a:pt x="2038843" y="3911455"/>
                  </a:lnTo>
                </a:path>
                <a:path w="5181600" h="3911600">
                  <a:moveTo>
                    <a:pt x="562956" y="2365017"/>
                  </a:moveTo>
                  <a:lnTo>
                    <a:pt x="509989" y="2366494"/>
                  </a:lnTo>
                  <a:lnTo>
                    <a:pt x="457418" y="2362420"/>
                  </a:lnTo>
                  <a:lnTo>
                    <a:pt x="405641" y="2352895"/>
                  </a:lnTo>
                  <a:lnTo>
                    <a:pt x="355053" y="2338019"/>
                  </a:lnTo>
                  <a:lnTo>
                    <a:pt x="306053" y="2317894"/>
                  </a:lnTo>
                  <a:lnTo>
                    <a:pt x="259037" y="2292619"/>
                  </a:lnTo>
                </a:path>
                <a:path w="5181600" h="3911600">
                  <a:moveTo>
                    <a:pt x="831075" y="3157383"/>
                  </a:moveTo>
                  <a:lnTo>
                    <a:pt x="798712" y="3169418"/>
                  </a:lnTo>
                  <a:lnTo>
                    <a:pt x="765688" y="3179221"/>
                  </a:lnTo>
                  <a:lnTo>
                    <a:pt x="732128" y="3186773"/>
                  </a:lnTo>
                  <a:lnTo>
                    <a:pt x="698158" y="3192057"/>
                  </a:lnTo>
                </a:path>
                <a:path w="5181600" h="3911600">
                  <a:moveTo>
                    <a:pt x="1976486" y="3538039"/>
                  </a:moveTo>
                  <a:lnTo>
                    <a:pt x="1953462" y="3500257"/>
                  </a:lnTo>
                  <a:lnTo>
                    <a:pt x="1932402" y="3461260"/>
                  </a:lnTo>
                  <a:lnTo>
                    <a:pt x="1913342" y="3421120"/>
                  </a:lnTo>
                  <a:lnTo>
                    <a:pt x="1896317" y="3379909"/>
                  </a:lnTo>
                </a:path>
                <a:path w="5181600" h="3911600">
                  <a:moveTo>
                    <a:pt x="3457617" y="3143856"/>
                  </a:moveTo>
                  <a:lnTo>
                    <a:pt x="3452940" y="3187851"/>
                  </a:lnTo>
                  <a:lnTo>
                    <a:pt x="3446049" y="3231471"/>
                  </a:lnTo>
                  <a:lnTo>
                    <a:pt x="3436944" y="3274626"/>
                  </a:lnTo>
                  <a:lnTo>
                    <a:pt x="3425626" y="3317228"/>
                  </a:lnTo>
                </a:path>
                <a:path w="5181600" h="3911600">
                  <a:moveTo>
                    <a:pt x="4093639" y="2072190"/>
                  </a:moveTo>
                  <a:lnTo>
                    <a:pt x="4135116" y="2094816"/>
                  </a:lnTo>
                  <a:lnTo>
                    <a:pt x="4174674" y="2120043"/>
                  </a:lnTo>
                  <a:lnTo>
                    <a:pt x="4212234" y="2147738"/>
                  </a:lnTo>
                  <a:lnTo>
                    <a:pt x="4247717" y="2177769"/>
                  </a:lnTo>
                  <a:lnTo>
                    <a:pt x="4281042" y="2210002"/>
                  </a:lnTo>
                  <a:lnTo>
                    <a:pt x="4312131" y="2244305"/>
                  </a:lnTo>
                  <a:lnTo>
                    <a:pt x="4340902" y="2280546"/>
                  </a:lnTo>
                  <a:lnTo>
                    <a:pt x="4367276" y="2318591"/>
                  </a:lnTo>
                  <a:lnTo>
                    <a:pt x="4391174" y="2358308"/>
                  </a:lnTo>
                  <a:lnTo>
                    <a:pt x="4412516" y="2399566"/>
                  </a:lnTo>
                  <a:lnTo>
                    <a:pt x="4431221" y="2442230"/>
                  </a:lnTo>
                  <a:lnTo>
                    <a:pt x="4447211" y="2486168"/>
                  </a:lnTo>
                  <a:lnTo>
                    <a:pt x="4460405" y="2531248"/>
                  </a:lnTo>
                  <a:lnTo>
                    <a:pt x="4470724" y="2577338"/>
                  </a:lnTo>
                  <a:lnTo>
                    <a:pt x="4478088" y="2624303"/>
                  </a:lnTo>
                  <a:lnTo>
                    <a:pt x="4482417" y="2672013"/>
                  </a:lnTo>
                  <a:lnTo>
                    <a:pt x="4483631" y="2720334"/>
                  </a:lnTo>
                </a:path>
                <a:path w="5181600" h="3911600">
                  <a:moveTo>
                    <a:pt x="5013395" y="1381751"/>
                  </a:moveTo>
                  <a:lnTo>
                    <a:pt x="4992266" y="1427714"/>
                  </a:lnTo>
                  <a:lnTo>
                    <a:pt x="4967820" y="1471746"/>
                  </a:lnTo>
                  <a:lnTo>
                    <a:pt x="4940200" y="1513661"/>
                  </a:lnTo>
                  <a:lnTo>
                    <a:pt x="4909550" y="1553274"/>
                  </a:lnTo>
                  <a:lnTo>
                    <a:pt x="4876011" y="1590399"/>
                  </a:lnTo>
                  <a:lnTo>
                    <a:pt x="4839727" y="1624852"/>
                  </a:lnTo>
                </a:path>
                <a:path w="5181600" h="3911600">
                  <a:moveTo>
                    <a:pt x="4596744" y="480027"/>
                  </a:moveTo>
                  <a:lnTo>
                    <a:pt x="4601064" y="508560"/>
                  </a:lnTo>
                  <a:lnTo>
                    <a:pt x="4604028" y="537254"/>
                  </a:lnTo>
                  <a:lnTo>
                    <a:pt x="4605634" y="566055"/>
                  </a:lnTo>
                  <a:lnTo>
                    <a:pt x="4605884" y="594909"/>
                  </a:lnTo>
                </a:path>
                <a:path w="5181600" h="3911600">
                  <a:moveTo>
                    <a:pt x="3487704" y="346092"/>
                  </a:moveTo>
                  <a:lnTo>
                    <a:pt x="3506045" y="307075"/>
                  </a:lnTo>
                  <a:lnTo>
                    <a:pt x="3527027" y="269575"/>
                  </a:lnTo>
                  <a:lnTo>
                    <a:pt x="3550581" y="233755"/>
                  </a:lnTo>
                  <a:lnTo>
                    <a:pt x="3576633" y="199774"/>
                  </a:lnTo>
                </a:path>
                <a:path w="5181600" h="3911600">
                  <a:moveTo>
                    <a:pt x="2655735" y="416012"/>
                  </a:moveTo>
                  <a:lnTo>
                    <a:pt x="2663584" y="383443"/>
                  </a:lnTo>
                  <a:lnTo>
                    <a:pt x="2673397" y="351498"/>
                  </a:lnTo>
                  <a:lnTo>
                    <a:pt x="2685138" y="320232"/>
                  </a:lnTo>
                  <a:lnTo>
                    <a:pt x="2698771" y="289699"/>
                  </a:lnTo>
                </a:path>
                <a:path w="5181600" h="3911600">
                  <a:moveTo>
                    <a:pt x="1679232" y="458879"/>
                  </a:moveTo>
                  <a:lnTo>
                    <a:pt x="1720846" y="485763"/>
                  </a:lnTo>
                  <a:lnTo>
                    <a:pt x="1760781" y="515201"/>
                  </a:lnTo>
                  <a:lnTo>
                    <a:pt x="1798932" y="547104"/>
                  </a:lnTo>
                  <a:lnTo>
                    <a:pt x="1835190" y="581383"/>
                  </a:lnTo>
                </a:path>
                <a:path w="5181600" h="3911600">
                  <a:moveTo>
                    <a:pt x="494974" y="1421379"/>
                  </a:moveTo>
                  <a:lnTo>
                    <a:pt x="486301" y="1389627"/>
                  </a:lnTo>
                  <a:lnTo>
                    <a:pt x="478859" y="1357555"/>
                  </a:lnTo>
                  <a:lnTo>
                    <a:pt x="472668" y="1325196"/>
                  </a:lnTo>
                  <a:lnTo>
                    <a:pt x="467743" y="1292588"/>
                  </a:lnTo>
                </a:path>
              </a:pathLst>
            </a:custGeom>
            <a:ln w="19047">
              <a:solidFill>
                <a:srgbClr val="53A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PROJECT</a:t>
            </a:r>
            <a:r>
              <a:rPr spc="-90" dirty="0"/>
              <a:t> </a:t>
            </a:r>
            <a:r>
              <a:rPr spc="-68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006026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2152" y="2793301"/>
            <a:ext cx="100196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It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Can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Also </a:t>
            </a:r>
            <a:r>
              <a:rPr sz="3000" dirty="0">
                <a:latin typeface="Trebuchet MS"/>
                <a:cs typeface="Trebuchet MS"/>
              </a:rPr>
              <a:t>Contact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Me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Idea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: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Personal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Details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463226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4377626"/>
            <a:ext cx="123825" cy="1238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09328" y="7006892"/>
            <a:ext cx="4324985" cy="3191510"/>
            <a:chOff x="5509328" y="7006892"/>
            <a:chExt cx="4324985" cy="31915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8862" y="7016427"/>
              <a:ext cx="4305300" cy="3171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18862" y="7016427"/>
              <a:ext cx="4305300" cy="3171825"/>
            </a:xfrm>
            <a:custGeom>
              <a:avLst/>
              <a:gdLst/>
              <a:ahLst/>
              <a:cxnLst/>
              <a:rect l="l" t="t" r="r" b="b"/>
              <a:pathLst>
                <a:path w="4305300" h="3171825">
                  <a:moveTo>
                    <a:pt x="0" y="2378818"/>
                  </a:moveTo>
                  <a:lnTo>
                    <a:pt x="792730" y="1585815"/>
                  </a:lnTo>
                  <a:lnTo>
                    <a:pt x="792730" y="1982316"/>
                  </a:lnTo>
                  <a:lnTo>
                    <a:pt x="1756285" y="1982316"/>
                  </a:lnTo>
                  <a:lnTo>
                    <a:pt x="1756285" y="793002"/>
                  </a:lnTo>
                  <a:lnTo>
                    <a:pt x="1359919" y="793002"/>
                  </a:lnTo>
                  <a:lnTo>
                    <a:pt x="2152650" y="0"/>
                  </a:lnTo>
                  <a:lnTo>
                    <a:pt x="2945380" y="793002"/>
                  </a:lnTo>
                  <a:lnTo>
                    <a:pt x="2549015" y="793002"/>
                  </a:lnTo>
                  <a:lnTo>
                    <a:pt x="2549015" y="1982316"/>
                  </a:lnTo>
                  <a:lnTo>
                    <a:pt x="3512569" y="1982316"/>
                  </a:lnTo>
                  <a:lnTo>
                    <a:pt x="3512569" y="1585815"/>
                  </a:lnTo>
                  <a:lnTo>
                    <a:pt x="4305300" y="2378818"/>
                  </a:lnTo>
                  <a:lnTo>
                    <a:pt x="3512569" y="3171820"/>
                  </a:lnTo>
                  <a:lnTo>
                    <a:pt x="3512569" y="2775319"/>
                  </a:lnTo>
                  <a:lnTo>
                    <a:pt x="792730" y="2775319"/>
                  </a:lnTo>
                  <a:lnTo>
                    <a:pt x="792730" y="3171820"/>
                  </a:lnTo>
                  <a:lnTo>
                    <a:pt x="0" y="2378818"/>
                  </a:lnTo>
                  <a:close/>
                </a:path>
              </a:pathLst>
            </a:custGeom>
            <a:ln w="19069">
              <a:solidFill>
                <a:srgbClr val="8FC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-915" dirty="0"/>
              <a:t>WHO</a:t>
            </a:r>
            <a:r>
              <a:rPr sz="4850" spc="-80" dirty="0"/>
              <a:t> </a:t>
            </a:r>
            <a:r>
              <a:rPr sz="4850" spc="-430" dirty="0"/>
              <a:t>ARE</a:t>
            </a:r>
            <a:r>
              <a:rPr sz="4850" spc="-85" dirty="0"/>
              <a:t> </a:t>
            </a:r>
            <a:r>
              <a:rPr sz="4850" spc="-505" dirty="0"/>
              <a:t>THE</a:t>
            </a:r>
            <a:r>
              <a:rPr sz="4850" spc="-80" dirty="0"/>
              <a:t> </a:t>
            </a:r>
            <a:r>
              <a:rPr sz="4850" spc="-735" dirty="0"/>
              <a:t>END</a:t>
            </a:r>
            <a:r>
              <a:rPr sz="4850" spc="-85" dirty="0"/>
              <a:t> </a:t>
            </a:r>
            <a:r>
              <a:rPr sz="4850" spc="-434" dirty="0"/>
              <a:t>USERS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019709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4" y="2806984"/>
            <a:ext cx="106521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Academic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Resumes)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PROFESSIONAL(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Achievements) </a:t>
            </a:r>
            <a:r>
              <a:rPr sz="3000" dirty="0">
                <a:latin typeface="Trebuchet MS"/>
                <a:cs typeface="Trebuchet MS"/>
              </a:rPr>
              <a:t>FREELANCERS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Clients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JOB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SEEKERS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Highlight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Achievements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47690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934109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4391309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i="1" spc="-520" dirty="0">
                <a:latin typeface="Calibri"/>
                <a:cs typeface="Calibri"/>
              </a:rPr>
              <a:t>PORTFOLIO</a:t>
            </a:r>
            <a:r>
              <a:rPr i="1" spc="-95" dirty="0">
                <a:latin typeface="Calibri"/>
                <a:cs typeface="Calibri"/>
              </a:rPr>
              <a:t> </a:t>
            </a:r>
            <a:r>
              <a:rPr i="1" spc="-600" dirty="0">
                <a:latin typeface="Calibri"/>
                <a:cs typeface="Calibri"/>
              </a:rPr>
              <a:t>DESIGN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45" dirty="0">
                <a:latin typeface="Calibri"/>
                <a:cs typeface="Calibri"/>
              </a:rPr>
              <a:t>LAYOUT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0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5"/>
            <a:ext cx="440499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4132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rebuchet MS"/>
                <a:cs typeface="Trebuchet MS"/>
              </a:rPr>
              <a:t>SECTION </a:t>
            </a:r>
            <a:r>
              <a:rPr sz="3000" spc="-20" dirty="0">
                <a:latin typeface="Trebuchet MS"/>
                <a:cs typeface="Trebuchet MS"/>
              </a:rPr>
              <a:t>HOME </a:t>
            </a:r>
            <a:r>
              <a:rPr sz="3000" spc="-10" dirty="0">
                <a:latin typeface="Trebuchet MS"/>
                <a:cs typeface="Trebuchet MS"/>
              </a:rPr>
              <a:t>SKILLS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MOBILE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/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DESKTOP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TABLE PROJECT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DETAILED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EXPLANATION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34920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892120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0652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6372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20920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i="1" spc="-550" dirty="0">
                <a:latin typeface="Calibri"/>
                <a:cs typeface="Calibri"/>
              </a:rPr>
              <a:t>TOOLS</a:t>
            </a:r>
            <a:r>
              <a:rPr sz="4850" i="1" spc="-90" dirty="0">
                <a:latin typeface="Calibri"/>
                <a:cs typeface="Calibri"/>
              </a:rPr>
              <a:t> </a:t>
            </a:r>
            <a:r>
              <a:rPr sz="4850" i="1" spc="-819" dirty="0">
                <a:latin typeface="Calibri"/>
                <a:cs typeface="Calibri"/>
              </a:rPr>
              <a:t>AND</a:t>
            </a:r>
            <a:r>
              <a:rPr sz="4850" i="1" spc="-75" dirty="0">
                <a:latin typeface="Calibri"/>
                <a:cs typeface="Calibri"/>
              </a:rPr>
              <a:t> </a:t>
            </a:r>
            <a:r>
              <a:rPr sz="4850" i="1" spc="-535" dirty="0">
                <a:latin typeface="Calibri"/>
                <a:cs typeface="Calibri"/>
              </a:rPr>
              <a:t>TECHNIQUES</a:t>
            </a:r>
            <a:endParaRPr sz="48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1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7"/>
            <a:ext cx="921067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65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HTML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¤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structure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section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CSS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434" dirty="0">
                <a:latin typeface="Microsoft Sans Serif"/>
                <a:cs typeface="Microsoft Sans Serif"/>
              </a:rPr>
              <a:t>□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styling </a:t>
            </a:r>
            <a:r>
              <a:rPr sz="3000" dirty="0">
                <a:latin typeface="Microsoft Sans Serif"/>
                <a:cs typeface="Microsoft Sans Serif"/>
              </a:rPr>
              <a:t>JAVASCRIPT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434" dirty="0">
                <a:latin typeface="Microsoft Sans Serif"/>
                <a:cs typeface="Microsoft Sans Serif"/>
              </a:rPr>
              <a:t>□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Interactivity</a:t>
            </a:r>
            <a:endParaRPr sz="3000">
              <a:latin typeface="Microsoft Sans Serif"/>
              <a:cs typeface="Microsoft Sans Serif"/>
            </a:endParaRPr>
          </a:p>
          <a:p>
            <a:pPr marL="12700" marR="5080">
              <a:lnSpc>
                <a:spcPts val="3600"/>
              </a:lnSpc>
              <a:spcBef>
                <a:spcPts val="55"/>
              </a:spcBef>
            </a:pPr>
            <a:r>
              <a:rPr sz="3000" dirty="0">
                <a:latin typeface="Trebuchet MS"/>
                <a:cs typeface="Trebuchet MS"/>
              </a:rPr>
              <a:t>Mention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Editor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)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Hosting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platform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GITHUB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444446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901646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1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00" dirty="0">
                <a:latin typeface="Calibri"/>
                <a:cs typeface="Calibri"/>
              </a:rPr>
              <a:t>FEATURES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70" dirty="0">
                <a:latin typeface="Calibri"/>
                <a:cs typeface="Calibri"/>
              </a:rPr>
              <a:t>FUNCTIONALITY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7995">
              <a:lnSpc>
                <a:spcPct val="100000"/>
              </a:lnSpc>
              <a:spcBef>
                <a:spcPts val="100"/>
              </a:spcBef>
            </a:pPr>
            <a:r>
              <a:rPr dirty="0"/>
              <a:t>Navigation</a:t>
            </a:r>
            <a:r>
              <a:rPr spc="-15" dirty="0"/>
              <a:t> </a:t>
            </a:r>
            <a:r>
              <a:rPr dirty="0"/>
              <a:t>BAR</a:t>
            </a:r>
            <a:r>
              <a:rPr spc="-1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Smooth</a:t>
            </a:r>
            <a:r>
              <a:rPr spc="-15" dirty="0"/>
              <a:t> </a:t>
            </a:r>
            <a:r>
              <a:rPr spc="-10" dirty="0"/>
              <a:t>Scrolling </a:t>
            </a:r>
            <a:r>
              <a:rPr dirty="0"/>
              <a:t>Image</a:t>
            </a:r>
            <a:r>
              <a:rPr spc="-10" dirty="0"/>
              <a:t> </a:t>
            </a:r>
            <a:r>
              <a:rPr dirty="0"/>
              <a:t>Details</a:t>
            </a:r>
            <a:r>
              <a:rPr spc="-5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10" dirty="0"/>
              <a:t>Hyperlink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Interactive</a:t>
            </a:r>
            <a:r>
              <a:rPr spc="-25" dirty="0"/>
              <a:t> </a:t>
            </a:r>
            <a:r>
              <a:rPr dirty="0"/>
              <a:t>Elements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Animations</a:t>
            </a:r>
            <a:r>
              <a:rPr spc="-25" dirty="0"/>
              <a:t> </a:t>
            </a:r>
            <a:r>
              <a:rPr dirty="0"/>
              <a:t>,</a:t>
            </a:r>
            <a:r>
              <a:rPr spc="-25" dirty="0"/>
              <a:t> </a:t>
            </a:r>
            <a:r>
              <a:rPr spc="-10" dirty="0"/>
              <a:t>Background </a:t>
            </a:r>
            <a:r>
              <a:rPr dirty="0"/>
              <a:t>Color</a:t>
            </a:r>
            <a:r>
              <a:rPr spc="-75" dirty="0"/>
              <a:t> </a:t>
            </a:r>
            <a:r>
              <a:rPr spc="-10" dirty="0"/>
              <a:t>Change</a:t>
            </a:r>
          </a:p>
          <a:p>
            <a:pPr marL="12700">
              <a:lnSpc>
                <a:spcPct val="100000"/>
              </a:lnSpc>
            </a:pPr>
            <a:r>
              <a:rPr dirty="0"/>
              <a:t>Contract</a:t>
            </a:r>
            <a:r>
              <a:rPr spc="-130" dirty="0"/>
              <a:t> </a:t>
            </a:r>
            <a:r>
              <a:rPr spc="-20" dirty="0"/>
              <a:t>Form</a:t>
            </a:r>
          </a:p>
          <a:p>
            <a:pPr marL="12700">
              <a:lnSpc>
                <a:spcPct val="100000"/>
              </a:lnSpc>
            </a:pPr>
            <a:r>
              <a:rPr dirty="0"/>
              <a:t>Responsive</a:t>
            </a:r>
            <a:r>
              <a:rPr spc="-150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232</Words>
  <Application>Microsoft Office PowerPoint</Application>
  <PresentationFormat>Custom</PresentationFormat>
  <Paragraphs>38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Microsoft Sans Serif</vt:lpstr>
      <vt:lpstr>Trebuchet MS</vt:lpstr>
      <vt:lpstr>Office Theme</vt:lpstr>
      <vt:lpstr>DIGITAL PORTFOLIO</vt:lpstr>
      <vt:lpstr>PROJECT TITLE</vt:lpstr>
      <vt:lpstr>AGENTA</vt:lpstr>
      <vt:lpstr>PROBLEM STATEMENT</vt:lpstr>
      <vt:lpstr>PROJECT OVERVIEW</vt:lpstr>
      <vt:lpstr>WHO ARE THE END USERS</vt:lpstr>
      <vt:lpstr>PORTFOLIO DESIGN AND LAYOUT</vt:lpstr>
      <vt:lpstr>TOOLS AND TECHNIQUES</vt:lpstr>
      <vt:lpstr>FEATURES AND FUNCTIONALITY</vt:lpstr>
      <vt:lpstr>RESULTS AND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PORTFOLIO.pptx</dc:title>
  <dc:creator>Arul Arul</dc:creator>
  <cp:keywords>DAGxhn38BH0,BAGoFWq84oo,0</cp:keywords>
  <cp:lastModifiedBy>Vinayagam .R</cp:lastModifiedBy>
  <cp:revision>6</cp:revision>
  <dcterms:created xsi:type="dcterms:W3CDTF">2025-08-30T07:03:15Z</dcterms:created>
  <dcterms:modified xsi:type="dcterms:W3CDTF">2025-09-01T07:25:54Z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2025-08-30T00:00:00Z</vt:filetime>
  </property>
  <property fmtid="{D5CDD505-2E9C-101B-9397-08002B2CF9AE}" pid="5" name="Producer">
    <vt:lpwstr>Canva</vt:lpwstr>
  </property>
</Properties>
</file>