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F0E92-ED34-4F6F-A928-BD91A4080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72832-C5A8-4974-83B1-E8E0E50B4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6E28A-D77A-495F-BC6A-FD16BB8E3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2534-289D-47AC-9051-7EED873B6D12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DCCB8-8121-40F5-9512-C9498E76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0E17C-7296-41A0-92B7-89ACEB20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83A9-D121-4D57-8800-5D835B98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7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56E8-A0D6-4296-ADE7-3496013E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5B40D-12D8-42C3-BB90-121BD0E7B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867C2-6764-4512-98CA-01B911CE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2534-289D-47AC-9051-7EED873B6D12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48157-5224-4747-B8B8-35BE6543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7CDC1-B68E-4968-B51C-D8703A02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83A9-D121-4D57-8800-5D835B98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2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61723E-2CA4-4B4D-9C67-6F8182F42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5B7C7-6F9F-41CE-8B97-8470B3B15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75298-A1F9-4ECC-8D45-94B770C3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2534-289D-47AC-9051-7EED873B6D12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A54D9-6D68-49F1-B5E6-30980A6C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52BDA-DF9A-45D5-83CF-2EAA154A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83A9-D121-4D57-8800-5D835B98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3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8908-2DEA-4004-8C60-16A4485D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93C32-8C59-4511-A439-12896BF97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1D01B-4AA6-4F52-B5AD-8847B2DF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2534-289D-47AC-9051-7EED873B6D12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EDF22-C419-48E3-B1C1-D8D6F6E8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1D362-10E1-43B5-BFCC-6BB609D9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83A9-D121-4D57-8800-5D835B98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6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6376-D4F5-4734-8811-073A91A89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C8E13-AB8E-4110-B8F6-1B348DCE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E8E20-9569-4120-A9C0-15A64020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2534-289D-47AC-9051-7EED873B6D12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BE951-FD0D-4095-ABA9-E5689068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4953-ED02-4809-A50A-811587DC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83A9-D121-4D57-8800-5D835B98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7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F90B-9277-4F55-95DA-C9F9C7E8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AFB1B-0165-4547-B8E2-D0E4DCA9A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56568-7FDA-47B7-9268-B1CC3E18E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AF842-28B9-4EAB-8CEA-17292DD1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2534-289D-47AC-9051-7EED873B6D12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D40B4-74CF-49B5-9FF7-9C24B527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9E058-BE2A-4667-9D2D-966EC9B7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83A9-D121-4D57-8800-5D835B98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8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19EC-2FC1-4FE6-A2A8-6E7D32DF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0A09D-E585-4DFC-A309-38D23BE21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CE0A4-9765-4058-BB26-73C5FDC2C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7AADC6-D100-4F61-8340-B8101B33E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645A3A-D41A-428A-8A80-88BC49594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AF4553-CCE2-40E8-A97F-DCF1C278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2534-289D-47AC-9051-7EED873B6D12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F22DC9-8205-4F72-AE2A-6DCB86291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88268E-F515-4D74-9AA0-932EEB93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83A9-D121-4D57-8800-5D835B98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2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88F3-FB48-4A7A-95D0-43AD9643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8B96F-3A75-448E-9793-4990D5AF8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2534-289D-47AC-9051-7EED873B6D12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4836F-93E7-4788-9547-532058459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B0761-40D7-46BA-B210-02214875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83A9-D121-4D57-8800-5D835B98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2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7A20A-FCF0-4C27-9541-9F23C57A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2534-289D-47AC-9051-7EED873B6D12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2814C-29EA-434C-9C97-140F63F5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32C07-6B4E-4513-8B1E-BFF229A7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83A9-D121-4D57-8800-5D835B98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6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24DA-7EC0-4BC7-A739-4BBA314E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7655C-99B6-42B9-A6DB-753713FE5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15894-C328-40CD-A6CD-3B5D02F0D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728B2-692D-4257-B3B7-D08A39D5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2534-289D-47AC-9051-7EED873B6D12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B903B-DBBC-4A34-99CD-B3128739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0DBDB-5E14-4C23-ADE8-1F119A90A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83A9-D121-4D57-8800-5D835B98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7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456D-5B6B-4E09-890B-19E6126B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483A4-C44A-448F-B9AA-9970A4B2A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758AA-0909-4FD1-8926-CE679381F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8719C-1222-450C-A731-44B7E4C6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2534-289D-47AC-9051-7EED873B6D12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32AA2-A0C3-4A96-9662-C6A7ACE92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D574F-FC96-4875-9C91-AF66AC6C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83A9-D121-4D57-8800-5D835B98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1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248FC2-CFBC-48F7-8D56-56FBAB1EB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E5236-B385-420C-B039-423F8C499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2BBB9-712C-4259-975F-7B470F529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92534-289D-47AC-9051-7EED873B6D12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7B698-4961-40C9-98A4-27AA1F228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40779-3B07-49BD-8DB9-BF3469FE2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883A9-D121-4D57-8800-5D835B98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4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4666A-94B2-4C78-8246-93DF1FDFC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5600"/>
              <a:t>Version Control System dan Pengenalan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65F9A-DF27-4EDE-AA67-27128FD3C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By Arul </a:t>
            </a:r>
            <a:r>
              <a:rPr lang="en-US" dirty="0" err="1"/>
              <a:t>Ferian</a:t>
            </a:r>
            <a:r>
              <a:rPr lang="en-US" dirty="0"/>
              <a:t> </a:t>
            </a:r>
            <a:r>
              <a:rPr lang="en-US" dirty="0" err="1"/>
              <a:t>Ramadloni</a:t>
            </a: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689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C3B026-ECAF-49F4-A1D1-040D4B14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Git Vs Other VCS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994321-2F04-4F73-91B7-33A78CD5F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3013" y="754063"/>
            <a:ext cx="6411913" cy="24876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DE6FF5-8003-4D81-A7C9-175F73F80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013" y="3325813"/>
            <a:ext cx="6411913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3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277FA-B576-4F20-80DD-83125C76E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Git = Hampir setiap Operasinya Berjalan di Lokal</a:t>
            </a:r>
          </a:p>
        </p:txBody>
      </p:sp>
      <p:cxnSp>
        <p:nvCxnSpPr>
          <p:cNvPr id="32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D4104796-B24E-476F-881F-E1FC1BB3E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Hanya membutuhkan </a:t>
            </a:r>
            <a:r>
              <a:rPr lang="en-US" sz="2400" b="1"/>
              <a:t>file dan sumber daya di local</a:t>
            </a:r>
            <a:r>
              <a:rPr lang="en-US" sz="2400"/>
              <a:t> untuk operasi</a:t>
            </a:r>
          </a:p>
          <a:p>
            <a:r>
              <a:rPr lang="en-US" sz="2400"/>
              <a:t>Tidak perlu meminta file ke server terlebih dahulu</a:t>
            </a:r>
          </a:p>
          <a:p>
            <a:r>
              <a:rPr lang="en-US" sz="2400"/>
              <a:t>Sehingga tidak membutuhkan apapun dari computer lain dalam jaringan dan </a:t>
            </a:r>
            <a:r>
              <a:rPr lang="en-US" sz="2400" b="1"/>
              <a:t>proses menjadi lebih cepat</a:t>
            </a:r>
          </a:p>
          <a:p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34891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36BE-FB72-4F9D-8ABE-6CF5403A8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Git  = </a:t>
            </a:r>
            <a:r>
              <a:rPr lang="en-US" dirty="0" err="1"/>
              <a:t>Terintegritas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D9D40-DF15-4D3C-A0BD-0CDCE850D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Formatnya</a:t>
            </a:r>
            <a:r>
              <a:rPr lang="en-US" sz="2400" dirty="0"/>
              <a:t> </a:t>
            </a:r>
            <a:r>
              <a:rPr lang="en-US" sz="2400" dirty="0" err="1"/>
              <a:t>sebelum</a:t>
            </a:r>
            <a:r>
              <a:rPr lang="en-US" sz="2400" dirty="0"/>
              <a:t> </a:t>
            </a:r>
            <a:r>
              <a:rPr lang="en-US" sz="2400" dirty="0" err="1"/>
              <a:t>disimpan</a:t>
            </a:r>
            <a:r>
              <a:rPr lang="en-US" sz="2400" dirty="0"/>
              <a:t> </a:t>
            </a:r>
            <a:r>
              <a:rPr lang="en-US" sz="2400" dirty="0" err="1"/>
              <a:t>dibah</a:t>
            </a:r>
            <a:r>
              <a:rPr lang="en-US" sz="2400" dirty="0"/>
              <a:t> </a:t>
            </a:r>
            <a:r>
              <a:rPr lang="en-US" sz="2400" dirty="0" err="1"/>
              <a:t>terlebih</a:t>
            </a:r>
            <a:r>
              <a:rPr lang="en-US" sz="2400" dirty="0"/>
              <a:t> </a:t>
            </a:r>
            <a:r>
              <a:rPr lang="en-US" sz="2400" dirty="0" err="1"/>
              <a:t>dahulu</a:t>
            </a:r>
            <a:r>
              <a:rPr lang="en-US" sz="2400" dirty="0"/>
              <a:t> </a:t>
            </a:r>
            <a:r>
              <a:rPr lang="en-US" sz="2400" dirty="0" err="1"/>
              <a:t>kedalam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checksum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mungkin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mengubah</a:t>
            </a:r>
            <a:r>
              <a:rPr lang="en-US" sz="2400" dirty="0"/>
              <a:t> </a:t>
            </a:r>
            <a:r>
              <a:rPr lang="en-US" sz="2400" dirty="0" err="1"/>
              <a:t>kecuali</a:t>
            </a:r>
            <a:r>
              <a:rPr lang="en-US" sz="2400" dirty="0"/>
              <a:t> Git </a:t>
            </a:r>
            <a:r>
              <a:rPr lang="en-US" sz="2400" dirty="0" err="1"/>
              <a:t>mengetahuinya</a:t>
            </a:r>
            <a:r>
              <a:rPr lang="en-US" sz="2400" dirty="0"/>
              <a:t> </a:t>
            </a:r>
            <a:r>
              <a:rPr lang="en-US" sz="2400" dirty="0" err="1"/>
              <a:t>terlebih</a:t>
            </a:r>
            <a:r>
              <a:rPr lang="en-US" sz="2400" dirty="0"/>
              <a:t> </a:t>
            </a:r>
            <a:r>
              <a:rPr lang="en-US" sz="2400" dirty="0" err="1"/>
              <a:t>dahulu</a:t>
            </a:r>
            <a:endParaRPr lang="en-US" sz="2400" dirty="0"/>
          </a:p>
          <a:p>
            <a:r>
              <a:rPr lang="en-US" sz="2400" dirty="0"/>
              <a:t>SHA 1 (40 </a:t>
            </a:r>
            <a:r>
              <a:rPr lang="en-US" sz="2400" dirty="0" err="1"/>
              <a:t>karakter</a:t>
            </a:r>
            <a:r>
              <a:rPr lang="en-US" sz="2400" dirty="0"/>
              <a:t>) 0-9 dan a-f</a:t>
            </a:r>
          </a:p>
          <a:p>
            <a:r>
              <a:rPr lang="en-US" sz="2400" dirty="0" err="1"/>
              <a:t>Menyimpananya</a:t>
            </a:r>
            <a:r>
              <a:rPr lang="en-US" sz="2400" dirty="0"/>
              <a:t> </a:t>
            </a:r>
            <a:r>
              <a:rPr lang="en-US" sz="2400" dirty="0" err="1"/>
              <a:t>bukan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file </a:t>
            </a:r>
            <a:r>
              <a:rPr lang="en-US" sz="2400" dirty="0" err="1"/>
              <a:t>namun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BF0031-F839-4AA2-B896-B788D9E3B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240" y="5400795"/>
            <a:ext cx="6363056" cy="65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27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76D1-01A1-46E3-93EE-4DFC73B55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Git </a:t>
            </a:r>
            <a:r>
              <a:rPr lang="en-US" b="1" dirty="0" err="1"/>
              <a:t>Umumnya</a:t>
            </a:r>
            <a:r>
              <a:rPr lang="en-US" b="1" dirty="0"/>
              <a:t> </a:t>
            </a:r>
            <a:r>
              <a:rPr lang="en-US" b="1" dirty="0" err="1"/>
              <a:t>hanya</a:t>
            </a:r>
            <a:r>
              <a:rPr lang="en-US" b="1" dirty="0"/>
              <a:t> </a:t>
            </a:r>
            <a:r>
              <a:rPr lang="en-US" b="1" dirty="0" err="1"/>
              <a:t>Menambahkan</a:t>
            </a:r>
            <a:r>
              <a:rPr lang="en-US" b="1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939A2-EC61-47E2-B4C0-6C6A6C50A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data yang </a:t>
            </a:r>
            <a:r>
              <a:rPr lang="en-US" dirty="0" err="1"/>
              <a:t>telah</a:t>
            </a:r>
            <a:r>
              <a:rPr lang="en-US" dirty="0"/>
              <a:t> di commit</a:t>
            </a:r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di commit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alias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apapun</a:t>
            </a:r>
            <a:endParaRPr lang="en-US" dirty="0"/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Gdrive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khawatir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mengubahnya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menyimpannya</a:t>
            </a:r>
            <a:r>
              <a:rPr lang="en-US" dirty="0"/>
              <a:t>.. Git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itu</a:t>
            </a:r>
            <a:endParaRPr lang="en-US" dirty="0"/>
          </a:p>
          <a:p>
            <a:r>
              <a:rPr lang="en-US" dirty="0" err="1"/>
              <a:t>Jikapun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di commit </a:t>
            </a:r>
            <a:r>
              <a:rPr lang="en-US" dirty="0" err="1"/>
              <a:t>maka</a:t>
            </a:r>
            <a:r>
              <a:rPr lang="en-US" dirty="0"/>
              <a:t> Git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dikembalikan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semula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2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99D1AB-0C2D-4DD9-B88A-B6369D904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BDF5C-71C8-4179-80E4-BE62E0FA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72905"/>
            <a:ext cx="3892732" cy="4305519"/>
          </a:xfrm>
        </p:spPr>
        <p:txBody>
          <a:bodyPr anchor="ctr">
            <a:normAutofit/>
          </a:bodyPr>
          <a:lstStyle/>
          <a:p>
            <a:r>
              <a:rPr lang="en-US" sz="5400" b="1" dirty="0"/>
              <a:t>Status </a:t>
            </a:r>
            <a:r>
              <a:rPr lang="en-US" sz="5400" b="1" dirty="0" err="1"/>
              <a:t>utama</a:t>
            </a:r>
            <a:r>
              <a:rPr lang="en-US" sz="5400" b="1" dirty="0"/>
              <a:t> di Git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78C50-E241-43B8-8B0A-C6449687F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72905"/>
            <a:ext cx="5224272" cy="43055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i="1" dirty="0" err="1"/>
              <a:t>Bagian</a:t>
            </a:r>
            <a:r>
              <a:rPr lang="en-US" sz="2000" b="1" i="1" dirty="0"/>
              <a:t> </a:t>
            </a:r>
            <a:r>
              <a:rPr lang="en-US" sz="2000" b="1" i="1" dirty="0" err="1"/>
              <a:t>ini</a:t>
            </a:r>
            <a:r>
              <a:rPr lang="en-US" sz="2000" b="1" i="1" dirty="0"/>
              <a:t> </a:t>
            </a:r>
            <a:r>
              <a:rPr lang="en-US" sz="2000" b="1" i="1" dirty="0" err="1"/>
              <a:t>merupakan</a:t>
            </a:r>
            <a:r>
              <a:rPr lang="en-US" sz="2000" b="1" i="1" dirty="0"/>
              <a:t> </a:t>
            </a:r>
            <a:r>
              <a:rPr lang="en-US" sz="2000" b="1" i="1" dirty="0" err="1"/>
              <a:t>bagian</a:t>
            </a:r>
            <a:r>
              <a:rPr lang="en-US" sz="2000" b="1" i="1" dirty="0"/>
              <a:t> </a:t>
            </a:r>
            <a:r>
              <a:rPr lang="en-US" sz="2000" b="1" i="1" dirty="0" err="1"/>
              <a:t>terpenting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Git </a:t>
            </a:r>
            <a:r>
              <a:rPr lang="en-US" sz="2000" b="1" dirty="0" err="1"/>
              <a:t>memiliki</a:t>
            </a:r>
            <a:r>
              <a:rPr lang="en-US" sz="2000" b="1" dirty="0"/>
              <a:t> 3 status </a:t>
            </a:r>
            <a:r>
              <a:rPr lang="en-US" sz="2000" b="1" dirty="0" err="1"/>
              <a:t>utama</a:t>
            </a:r>
            <a:r>
              <a:rPr lang="en-US" sz="2000" b="1" dirty="0"/>
              <a:t>:</a:t>
            </a:r>
          </a:p>
          <a:p>
            <a:pPr marL="514350" indent="-514350">
              <a:buAutoNum type="arabicPeriod"/>
            </a:pPr>
            <a:r>
              <a:rPr lang="en-US" sz="2000" b="1" dirty="0"/>
              <a:t>Modified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mengubah</a:t>
            </a:r>
            <a:r>
              <a:rPr lang="en-US" sz="2000" dirty="0"/>
              <a:t> file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belum</a:t>
            </a:r>
            <a:r>
              <a:rPr lang="en-US" sz="2000" dirty="0"/>
              <a:t> di commit (</a:t>
            </a:r>
            <a:r>
              <a:rPr lang="en-US" sz="2000" dirty="0" err="1"/>
              <a:t>ditetapkan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di store </a:t>
            </a:r>
            <a:r>
              <a:rPr lang="en-US" sz="2000" dirty="0" err="1"/>
              <a:t>kan</a:t>
            </a:r>
            <a:r>
              <a:rPr lang="en-US" sz="2000" dirty="0"/>
              <a:t>)</a:t>
            </a:r>
          </a:p>
          <a:p>
            <a:pPr marL="514350" indent="-514350">
              <a:buAutoNum type="arabicPeriod"/>
            </a:pPr>
            <a:r>
              <a:rPr lang="en-US" sz="2000" b="1" dirty="0"/>
              <a:t>Staged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menandai</a:t>
            </a:r>
            <a:r>
              <a:rPr lang="en-US" sz="2000" dirty="0"/>
              <a:t> file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dimodifikasi</a:t>
            </a:r>
            <a:r>
              <a:rPr lang="en-US" sz="2000" dirty="0"/>
              <a:t> pada </a:t>
            </a:r>
            <a:r>
              <a:rPr lang="en-US" sz="2000" dirty="0" err="1"/>
              <a:t>versi</a:t>
            </a:r>
            <a:r>
              <a:rPr lang="en-US" sz="2000" dirty="0"/>
              <a:t> </a:t>
            </a:r>
            <a:r>
              <a:rPr lang="en-US" sz="2000" dirty="0" err="1"/>
              <a:t>terbaru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menemukan</a:t>
            </a:r>
            <a:r>
              <a:rPr lang="en-US" sz="2000" dirty="0"/>
              <a:t> </a:t>
            </a:r>
            <a:r>
              <a:rPr lang="en-US" sz="2000" dirty="0" err="1"/>
              <a:t>riwayat</a:t>
            </a:r>
            <a:r>
              <a:rPr lang="en-US" sz="2000" dirty="0"/>
              <a:t> pada proses commit (</a:t>
            </a:r>
            <a:r>
              <a:rPr lang="en-US" sz="2000" dirty="0" err="1"/>
              <a:t>nama</a:t>
            </a:r>
            <a:r>
              <a:rPr lang="en-US" sz="2000" dirty="0"/>
              <a:t>: </a:t>
            </a:r>
            <a:r>
              <a:rPr lang="en-US" sz="2000" dirty="0" err="1"/>
              <a:t>indeks</a:t>
            </a:r>
            <a:r>
              <a:rPr lang="en-US" sz="2000" dirty="0"/>
              <a:t>)</a:t>
            </a:r>
          </a:p>
          <a:p>
            <a:pPr marL="514350" indent="-514350">
              <a:buAutoNum type="arabicPeriod"/>
            </a:pPr>
            <a:r>
              <a:rPr lang="en-US" sz="2000" b="1" dirty="0"/>
              <a:t>Commit </a:t>
            </a:r>
            <a:r>
              <a:rPr lang="en-US" sz="2000" dirty="0"/>
              <a:t>data </a:t>
            </a:r>
            <a:r>
              <a:rPr lang="en-US" sz="2000" dirty="0" err="1"/>
              <a:t>disetujui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disimpan</a:t>
            </a:r>
            <a:r>
              <a:rPr lang="en-US" sz="2000" dirty="0"/>
              <a:t> pada database local yang </a:t>
            </a:r>
            <a:r>
              <a:rPr lang="en-US" sz="2000" dirty="0" err="1"/>
              <a:t>diambil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staging area</a:t>
            </a:r>
            <a:endParaRPr lang="en-US" sz="2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08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09376B-8CFE-4C15-9959-F09C64132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777"/>
          <a:stretch/>
        </p:blipFill>
        <p:spPr>
          <a:xfrm>
            <a:off x="1679617" y="997933"/>
            <a:ext cx="9206132" cy="471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90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1141DF-DB49-4CB2-8C0C-03BA1ECC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3100" b="1"/>
              <a:t>COMMAND LINE SANGAT PENTING UNTUK DAPAT MENGUASAI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FBAB2-7A25-4E56-93B8-AD68F52A1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/>
              <a:t>Git biasanya dioperasikan menggunakan Command Line</a:t>
            </a:r>
          </a:p>
          <a:p>
            <a:pPr>
              <a:buFontTx/>
              <a:buChar char="-"/>
            </a:pPr>
            <a:r>
              <a:rPr lang="en-US" sz="2000"/>
              <a:t>Graphical juga bisa namun terbatas</a:t>
            </a:r>
          </a:p>
          <a:p>
            <a:pPr>
              <a:buFontTx/>
              <a:buChar char="-"/>
            </a:pPr>
            <a:r>
              <a:rPr lang="en-US" sz="2000"/>
              <a:t>Jika mahir menggunakan CLI pasti mahir menggunakan GUI namun tidak sebaliknya</a:t>
            </a:r>
          </a:p>
          <a:p>
            <a:pPr>
              <a:buFontTx/>
              <a:buChar char="-"/>
            </a:pPr>
            <a:r>
              <a:rPr lang="en-US" sz="2000"/>
              <a:t>Para Engineer yang menggunakan Git harus wajib mengetahui cara bagaimana bekerja menggunakan Command Line</a:t>
            </a:r>
          </a:p>
          <a:p>
            <a:pPr>
              <a:buFontTx/>
              <a:buChar char="-"/>
            </a:pPr>
            <a:endParaRPr lang="en-US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1FC3F1-AD20-4117-9EE1-F5D6F584F6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913" b="-1"/>
          <a:stretch/>
        </p:blipFill>
        <p:spPr>
          <a:xfrm>
            <a:off x="5510369" y="851517"/>
            <a:ext cx="6184807" cy="5154967"/>
          </a:xfrm>
          <a:custGeom>
            <a:avLst/>
            <a:gdLst/>
            <a:ahLst/>
            <a:cxnLst/>
            <a:rect l="l" t="t" r="r" b="b"/>
            <a:pathLst>
              <a:path w="5846002" h="4872577">
                <a:moveTo>
                  <a:pt x="343285" y="2953992"/>
                </a:moveTo>
                <a:cubicBezTo>
                  <a:pt x="343285" y="2953992"/>
                  <a:pt x="343285" y="2953992"/>
                  <a:pt x="849063" y="2953992"/>
                </a:cubicBezTo>
                <a:cubicBezTo>
                  <a:pt x="880743" y="2953992"/>
                  <a:pt x="911330" y="2971406"/>
                  <a:pt x="926624" y="2999703"/>
                </a:cubicBezTo>
                <a:cubicBezTo>
                  <a:pt x="926624" y="2999703"/>
                  <a:pt x="926624" y="2999703"/>
                  <a:pt x="1180059" y="3436136"/>
                </a:cubicBezTo>
                <a:cubicBezTo>
                  <a:pt x="1196445" y="3463345"/>
                  <a:pt x="1196445" y="3498172"/>
                  <a:pt x="1180059" y="3525382"/>
                </a:cubicBezTo>
                <a:cubicBezTo>
                  <a:pt x="1180059" y="3525382"/>
                  <a:pt x="1180059" y="3525382"/>
                  <a:pt x="926624" y="3961814"/>
                </a:cubicBezTo>
                <a:cubicBezTo>
                  <a:pt x="911330" y="3990111"/>
                  <a:pt x="880743" y="4007525"/>
                  <a:pt x="849063" y="4007525"/>
                </a:cubicBezTo>
                <a:cubicBezTo>
                  <a:pt x="849063" y="4007525"/>
                  <a:pt x="849063" y="4007525"/>
                  <a:pt x="343285" y="4007525"/>
                </a:cubicBezTo>
                <a:cubicBezTo>
                  <a:pt x="310513" y="4007525"/>
                  <a:pt x="281019" y="3990111"/>
                  <a:pt x="264633" y="3961814"/>
                </a:cubicBezTo>
                <a:cubicBezTo>
                  <a:pt x="264633" y="3961814"/>
                  <a:pt x="264633" y="3961814"/>
                  <a:pt x="12290" y="3525382"/>
                </a:cubicBezTo>
                <a:cubicBezTo>
                  <a:pt x="-4096" y="3498172"/>
                  <a:pt x="-4096" y="3463345"/>
                  <a:pt x="12290" y="3436136"/>
                </a:cubicBezTo>
                <a:cubicBezTo>
                  <a:pt x="12290" y="3436136"/>
                  <a:pt x="12290" y="3436136"/>
                  <a:pt x="264633" y="2999703"/>
                </a:cubicBezTo>
                <a:cubicBezTo>
                  <a:pt x="281019" y="2971406"/>
                  <a:pt x="310513" y="2953992"/>
                  <a:pt x="343285" y="2953992"/>
                </a:cubicBezTo>
                <a:close/>
                <a:moveTo>
                  <a:pt x="2353334" y="538808"/>
                </a:moveTo>
                <a:cubicBezTo>
                  <a:pt x="2353334" y="538808"/>
                  <a:pt x="2353334" y="538808"/>
                  <a:pt x="2613403" y="538808"/>
                </a:cubicBezTo>
                <a:lnTo>
                  <a:pt x="2643742" y="538808"/>
                </a:lnTo>
                <a:lnTo>
                  <a:pt x="2672692" y="588661"/>
                </a:lnTo>
                <a:cubicBezTo>
                  <a:pt x="2713002" y="658078"/>
                  <a:pt x="2759909" y="738855"/>
                  <a:pt x="2814491" y="832849"/>
                </a:cubicBezTo>
                <a:cubicBezTo>
                  <a:pt x="2839586" y="874521"/>
                  <a:pt x="2839586" y="927860"/>
                  <a:pt x="2814491" y="969531"/>
                </a:cubicBezTo>
                <a:cubicBezTo>
                  <a:pt x="2814491" y="969531"/>
                  <a:pt x="2814491" y="969531"/>
                  <a:pt x="2426350" y="1637936"/>
                </a:cubicBezTo>
                <a:cubicBezTo>
                  <a:pt x="2402927" y="1681274"/>
                  <a:pt x="2356083" y="1707943"/>
                  <a:pt x="2307565" y="1707943"/>
                </a:cubicBezTo>
                <a:cubicBezTo>
                  <a:pt x="2307565" y="1707943"/>
                  <a:pt x="2307565" y="1707943"/>
                  <a:pt x="1532956" y="1707943"/>
                </a:cubicBezTo>
                <a:cubicBezTo>
                  <a:pt x="1520409" y="1707943"/>
                  <a:pt x="1508175" y="1706276"/>
                  <a:pt x="1496490" y="1703099"/>
                </a:cubicBezTo>
                <a:lnTo>
                  <a:pt x="1471408" y="1692583"/>
                </a:lnTo>
                <a:lnTo>
                  <a:pt x="1486736" y="1666073"/>
                </a:lnTo>
                <a:cubicBezTo>
                  <a:pt x="1625328" y="1426376"/>
                  <a:pt x="1802725" y="1119564"/>
                  <a:pt x="2029793" y="726844"/>
                </a:cubicBezTo>
                <a:cubicBezTo>
                  <a:pt x="2097197" y="610441"/>
                  <a:pt x="2218525" y="538808"/>
                  <a:pt x="2353334" y="538808"/>
                </a:cubicBezTo>
                <a:close/>
                <a:moveTo>
                  <a:pt x="1487085" y="0"/>
                </a:moveTo>
                <a:cubicBezTo>
                  <a:pt x="1487085" y="0"/>
                  <a:pt x="1487085" y="0"/>
                  <a:pt x="2360840" y="0"/>
                </a:cubicBezTo>
                <a:cubicBezTo>
                  <a:pt x="2415568" y="0"/>
                  <a:pt x="2468407" y="30084"/>
                  <a:pt x="2494828" y="78969"/>
                </a:cubicBezTo>
                <a:cubicBezTo>
                  <a:pt x="2494828" y="78969"/>
                  <a:pt x="2494828" y="78969"/>
                  <a:pt x="2729665" y="483373"/>
                </a:cubicBezTo>
                <a:lnTo>
                  <a:pt x="2756194" y="529058"/>
                </a:lnTo>
                <a:lnTo>
                  <a:pt x="2735320" y="529058"/>
                </a:lnTo>
                <a:lnTo>
                  <a:pt x="2636659" y="529058"/>
                </a:lnTo>
                <a:lnTo>
                  <a:pt x="2593799" y="455250"/>
                </a:lnTo>
                <a:cubicBezTo>
                  <a:pt x="2430052" y="173267"/>
                  <a:pt x="2430052" y="173267"/>
                  <a:pt x="2430052" y="173267"/>
                </a:cubicBezTo>
                <a:cubicBezTo>
                  <a:pt x="2406629" y="129929"/>
                  <a:pt x="2359785" y="103259"/>
                  <a:pt x="2311267" y="103259"/>
                </a:cubicBezTo>
                <a:cubicBezTo>
                  <a:pt x="1536658" y="103259"/>
                  <a:pt x="1536658" y="103259"/>
                  <a:pt x="1536658" y="103259"/>
                </a:cubicBezTo>
                <a:cubicBezTo>
                  <a:pt x="1486468" y="103259"/>
                  <a:pt x="1441296" y="129929"/>
                  <a:pt x="1416201" y="173267"/>
                </a:cubicBezTo>
                <a:cubicBezTo>
                  <a:pt x="1029733" y="841671"/>
                  <a:pt x="1029733" y="841671"/>
                  <a:pt x="1029733" y="841671"/>
                </a:cubicBezTo>
                <a:cubicBezTo>
                  <a:pt x="1004637" y="883343"/>
                  <a:pt x="1004637" y="936682"/>
                  <a:pt x="1029733" y="978353"/>
                </a:cubicBezTo>
                <a:cubicBezTo>
                  <a:pt x="1416201" y="1646758"/>
                  <a:pt x="1416201" y="1646758"/>
                  <a:pt x="1416201" y="1646758"/>
                </a:cubicBezTo>
                <a:cubicBezTo>
                  <a:pt x="1428749" y="1668427"/>
                  <a:pt x="1446315" y="1685929"/>
                  <a:pt x="1467019" y="1698013"/>
                </a:cubicBezTo>
                <a:lnTo>
                  <a:pt x="1472899" y="1700478"/>
                </a:lnTo>
                <a:lnTo>
                  <a:pt x="1441377" y="1754996"/>
                </a:lnTo>
                <a:lnTo>
                  <a:pt x="1417933" y="1795543"/>
                </a:lnTo>
                <a:lnTo>
                  <a:pt x="1442249" y="1805738"/>
                </a:lnTo>
                <a:cubicBezTo>
                  <a:pt x="1455430" y="1809322"/>
                  <a:pt x="1469230" y="1811202"/>
                  <a:pt x="1483383" y="1811202"/>
                </a:cubicBezTo>
                <a:cubicBezTo>
                  <a:pt x="2357138" y="1811202"/>
                  <a:pt x="2357138" y="1811202"/>
                  <a:pt x="2357138" y="1811202"/>
                </a:cubicBezTo>
                <a:cubicBezTo>
                  <a:pt x="2411866" y="1811202"/>
                  <a:pt x="2464705" y="1781120"/>
                  <a:pt x="2491126" y="1732235"/>
                </a:cubicBezTo>
                <a:cubicBezTo>
                  <a:pt x="2928947" y="978278"/>
                  <a:pt x="2928947" y="978278"/>
                  <a:pt x="2928947" y="978278"/>
                </a:cubicBezTo>
                <a:cubicBezTo>
                  <a:pt x="2957254" y="931274"/>
                  <a:pt x="2957254" y="871108"/>
                  <a:pt x="2928947" y="824102"/>
                </a:cubicBezTo>
                <a:cubicBezTo>
                  <a:pt x="2874220" y="729858"/>
                  <a:pt x="2826333" y="647394"/>
                  <a:pt x="2784432" y="575238"/>
                </a:cubicBezTo>
                <a:lnTo>
                  <a:pt x="2763277" y="538808"/>
                </a:lnTo>
                <a:lnTo>
                  <a:pt x="2861280" y="538808"/>
                </a:lnTo>
                <a:cubicBezTo>
                  <a:pt x="3166048" y="538808"/>
                  <a:pt x="3653676" y="538808"/>
                  <a:pt x="4433881" y="538808"/>
                </a:cubicBezTo>
                <a:cubicBezTo>
                  <a:pt x="4564197" y="538808"/>
                  <a:pt x="4690018" y="610441"/>
                  <a:pt x="4752929" y="726844"/>
                </a:cubicBezTo>
                <a:cubicBezTo>
                  <a:pt x="4752929" y="726844"/>
                  <a:pt x="4752929" y="726844"/>
                  <a:pt x="5795449" y="2522134"/>
                </a:cubicBezTo>
                <a:cubicBezTo>
                  <a:pt x="5862854" y="2634060"/>
                  <a:pt x="5862854" y="2777325"/>
                  <a:pt x="5795449" y="2889251"/>
                </a:cubicBezTo>
                <a:cubicBezTo>
                  <a:pt x="5795449" y="2889251"/>
                  <a:pt x="5795449" y="2889251"/>
                  <a:pt x="4752929" y="4684542"/>
                </a:cubicBezTo>
                <a:cubicBezTo>
                  <a:pt x="4690018" y="4800945"/>
                  <a:pt x="4564197" y="4872577"/>
                  <a:pt x="4433881" y="4872577"/>
                </a:cubicBezTo>
                <a:cubicBezTo>
                  <a:pt x="4433881" y="4872577"/>
                  <a:pt x="4433881" y="4872577"/>
                  <a:pt x="2353334" y="4872577"/>
                </a:cubicBezTo>
                <a:cubicBezTo>
                  <a:pt x="2218525" y="4872577"/>
                  <a:pt x="2097197" y="4800945"/>
                  <a:pt x="2029793" y="4684542"/>
                </a:cubicBezTo>
                <a:cubicBezTo>
                  <a:pt x="2029793" y="4684542"/>
                  <a:pt x="2029793" y="4684542"/>
                  <a:pt x="991766" y="2889251"/>
                </a:cubicBezTo>
                <a:cubicBezTo>
                  <a:pt x="924361" y="2777325"/>
                  <a:pt x="924361" y="2634060"/>
                  <a:pt x="991766" y="2522134"/>
                </a:cubicBezTo>
                <a:cubicBezTo>
                  <a:pt x="991766" y="2522134"/>
                  <a:pt x="991766" y="2522134"/>
                  <a:pt x="1377193" y="1855530"/>
                </a:cubicBezTo>
                <a:lnTo>
                  <a:pt x="1409676" y="1799352"/>
                </a:lnTo>
                <a:lnTo>
                  <a:pt x="1408533" y="1798873"/>
                </a:lnTo>
                <a:cubicBezTo>
                  <a:pt x="1385179" y="1785241"/>
                  <a:pt x="1365364" y="1765500"/>
                  <a:pt x="1351210" y="1741057"/>
                </a:cubicBezTo>
                <a:cubicBezTo>
                  <a:pt x="1351210" y="1741057"/>
                  <a:pt x="1351210" y="1741057"/>
                  <a:pt x="915276" y="987100"/>
                </a:cubicBezTo>
                <a:cubicBezTo>
                  <a:pt x="886968" y="940096"/>
                  <a:pt x="886968" y="879930"/>
                  <a:pt x="915276" y="832924"/>
                </a:cubicBezTo>
                <a:cubicBezTo>
                  <a:pt x="915276" y="832924"/>
                  <a:pt x="915276" y="832924"/>
                  <a:pt x="1351210" y="78969"/>
                </a:cubicBezTo>
                <a:cubicBezTo>
                  <a:pt x="1379517" y="30084"/>
                  <a:pt x="1430471" y="0"/>
                  <a:pt x="1487085" y="0"/>
                </a:cubicBezTo>
                <a:close/>
              </a:path>
            </a:pathLst>
          </a:custGeom>
        </p:spPr>
      </p:pic>
      <p:sp>
        <p:nvSpPr>
          <p:cNvPr id="4" name="AutoShape 2" descr="Hasil gambar untuk command line">
            <a:extLst>
              <a:ext uri="{FF2B5EF4-FFF2-40B4-BE49-F238E27FC236}">
                <a16:creationId xmlns:a16="http://schemas.microsoft.com/office/drawing/2014/main" id="{85C12BC0-2205-4E0D-ACBE-6FEAD6F0BC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93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1B83-AC7E-4DB3-B817-09A238A4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Instalasi</a:t>
            </a:r>
            <a:r>
              <a:rPr lang="en-US" b="1" dirty="0"/>
              <a:t>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7AE91-FEFB-473E-BEBB-4A37864FC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Linux</a:t>
            </a:r>
          </a:p>
          <a:p>
            <a:pPr marL="0" indent="0">
              <a:buNone/>
            </a:pPr>
            <a:r>
              <a:rPr lang="en-US" dirty="0"/>
              <a:t>RHEL</a:t>
            </a:r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dnf</a:t>
            </a:r>
            <a:r>
              <a:rPr lang="en-US" dirty="0"/>
              <a:t> install git-all</a:t>
            </a:r>
          </a:p>
          <a:p>
            <a:pPr marL="0" indent="0">
              <a:buNone/>
            </a:pPr>
            <a:r>
              <a:rPr lang="en-US" dirty="0"/>
              <a:t>Debian</a:t>
            </a:r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apt install git-all</a:t>
            </a:r>
          </a:p>
          <a:p>
            <a:r>
              <a:rPr lang="en-US" dirty="0"/>
              <a:t>Windows</a:t>
            </a:r>
          </a:p>
          <a:p>
            <a:pPr marL="0" indent="0">
              <a:buNone/>
            </a:pPr>
            <a:r>
              <a:rPr lang="en-US" dirty="0"/>
              <a:t>Download di web </a:t>
            </a:r>
            <a:r>
              <a:rPr lang="en-US" dirty="0" err="1"/>
              <a:t>resmi</a:t>
            </a:r>
            <a:endParaRPr lang="en-US" dirty="0"/>
          </a:p>
          <a:p>
            <a:r>
              <a:rPr lang="en-US" dirty="0"/>
              <a:t>macOS</a:t>
            </a:r>
          </a:p>
          <a:p>
            <a:pPr marL="0" indent="0">
              <a:buNone/>
            </a:pPr>
            <a:r>
              <a:rPr lang="en-US" dirty="0"/>
              <a:t>Download di web </a:t>
            </a:r>
            <a:r>
              <a:rPr lang="en-US" dirty="0" err="1"/>
              <a:t>resmi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18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9A93-F44A-4D10-9BBB-1BB17585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Langkah</a:t>
            </a:r>
            <a:r>
              <a:rPr lang="en-US" b="1" dirty="0"/>
              <a:t> </a:t>
            </a:r>
            <a:r>
              <a:rPr lang="en-US" b="1" dirty="0" err="1"/>
              <a:t>pertama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Mengatur</a:t>
            </a:r>
            <a:r>
              <a:rPr lang="en-US" b="1" dirty="0"/>
              <a:t>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A7198-1D7F-422F-8625-5435F6F6E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Git config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variable </a:t>
            </a:r>
            <a:r>
              <a:rPr lang="en-US" dirty="0" err="1"/>
              <a:t>konfigurasi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mengaturnya</a:t>
            </a:r>
            <a:r>
              <a:rPr lang="en-US" dirty="0"/>
              <a:t>, variable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pada:</a:t>
            </a:r>
          </a:p>
          <a:p>
            <a:pPr marL="514350" indent="-514350">
              <a:buAutoNum type="arabicPeriod"/>
            </a:pP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gitconfig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value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user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repositori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~./</a:t>
            </a:r>
            <a:r>
              <a:rPr lang="en-US" dirty="0" err="1"/>
              <a:t>gitconfig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value </a:t>
            </a:r>
            <a:r>
              <a:rPr lang="en-US" dirty="0" err="1"/>
              <a:t>spesifik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user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option</a:t>
            </a:r>
          </a:p>
          <a:p>
            <a:pPr marL="514350" indent="-514350">
              <a:buAutoNum type="arabicPeriod"/>
            </a:pPr>
            <a:r>
              <a:rPr lang="en-US" dirty="0"/>
              <a:t>File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Git (</a:t>
            </a:r>
            <a:r>
              <a:rPr lang="en-US" dirty="0" err="1"/>
              <a:t>yaitu</a:t>
            </a:r>
            <a:r>
              <a:rPr lang="en-US" dirty="0"/>
              <a:t>, .git / config)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repositori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pun yang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Anda </a:t>
            </a:r>
            <a:r>
              <a:rPr lang="en-US" dirty="0" err="1"/>
              <a:t>menggunakan</a:t>
            </a:r>
            <a:r>
              <a:rPr lang="en-US" dirty="0"/>
              <a:t>: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repositori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625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13BB-3431-4F66-A795-5483CA71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Identitas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7C8F69-C82C-4AFD-B128-A7439FFF3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253" y="1604890"/>
            <a:ext cx="7809494" cy="108204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E4F5BDB-7292-47C0-BC04-31A92BFB520E}"/>
              </a:ext>
            </a:extLst>
          </p:cNvPr>
          <p:cNvSpPr txBox="1">
            <a:spLocks/>
          </p:cNvSpPr>
          <p:nvPr/>
        </p:nvSpPr>
        <p:spPr>
          <a:xfrm>
            <a:off x="838200" y="2930453"/>
            <a:ext cx="10515600" cy="2992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-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ketika</a:t>
            </a:r>
            <a:r>
              <a:rPr lang="en-US" sz="2800" dirty="0"/>
              <a:t> </a:t>
            </a:r>
            <a:r>
              <a:rPr lang="en-US" sz="2800" dirty="0" err="1"/>
              <a:t>ingin</a:t>
            </a:r>
            <a:r>
              <a:rPr lang="en-US" sz="2800" dirty="0"/>
              <a:t> commit </a:t>
            </a:r>
            <a:r>
              <a:rPr lang="en-US" sz="2800" dirty="0" err="1"/>
              <a:t>yaitu</a:t>
            </a:r>
            <a:r>
              <a:rPr lang="en-US" sz="2800" dirty="0"/>
              <a:t> username dan email</a:t>
            </a:r>
          </a:p>
          <a:p>
            <a:endParaRPr lang="en-US" sz="2800" dirty="0"/>
          </a:p>
          <a:p>
            <a:r>
              <a:rPr lang="en-US" sz="2800" dirty="0"/>
              <a:t>-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berada</a:t>
            </a:r>
            <a:r>
              <a:rPr lang="en-US" sz="2800" dirty="0"/>
              <a:t> pada </a:t>
            </a:r>
            <a:r>
              <a:rPr lang="en-US" sz="2800" dirty="0" err="1"/>
              <a:t>opsi</a:t>
            </a:r>
            <a:r>
              <a:rPr lang="en-US" sz="2800" dirty="0"/>
              <a:t> –global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disuruh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memasukan</a:t>
            </a:r>
            <a:r>
              <a:rPr lang="en-US" sz="2800" dirty="0"/>
              <a:t> username dan email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526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78A9B-2E08-4D04-ACEC-E3F163371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Apa itu Version Control??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A8E65-C0C1-4F48-9C63-86585D6B3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Singkatnya adalah Version Control itu membantu kita untuk </a:t>
            </a:r>
            <a:r>
              <a:rPr lang="en-US" sz="2000" b="1"/>
              <a:t>lebih mudah dalam mengetahui perubahan dari suatu file dan dapat terintegrasi</a:t>
            </a:r>
          </a:p>
          <a:p>
            <a:pPr marL="0" indent="0">
              <a:buNone/>
            </a:pPr>
            <a:endParaRPr lang="en-US" sz="2000" b="1"/>
          </a:p>
          <a:p>
            <a:pPr marL="0" indent="0">
              <a:buNone/>
            </a:pPr>
            <a:endParaRPr lang="en-US" sz="2000" b="1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E9A4F-DA46-4C5E-AFD1-BCBF23A42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23" y="741912"/>
            <a:ext cx="4397433" cy="2198716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asil gambar untuk google drive">
            <a:extLst>
              <a:ext uri="{FF2B5EF4-FFF2-40B4-BE49-F238E27FC236}">
                <a16:creationId xmlns:a16="http://schemas.microsoft.com/office/drawing/2014/main" id="{53F64415-414A-49C1-989B-A0A739EB30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" r="335" b="2"/>
          <a:stretch/>
        </p:blipFill>
        <p:spPr bwMode="auto">
          <a:xfrm>
            <a:off x="7982048" y="3707894"/>
            <a:ext cx="2598318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395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4531-E1CF-4ED8-ADB8-E1E3A9F47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2E6B2-E9F5-448A-B369-94E735F4D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2"/>
            <a:ext cx="9618132" cy="1536382"/>
          </a:xfrm>
        </p:spPr>
        <p:txBody>
          <a:bodyPr>
            <a:normAutofit/>
          </a:bodyPr>
          <a:lstStyle/>
          <a:p>
            <a:r>
              <a:rPr lang="en-US" sz="2400"/>
              <a:t>Digunaka untuk dapat menyeting git dengan editor default ketika ingin menggunakan GIT</a:t>
            </a:r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4ACF59-4241-4AEB-B7E8-2B8E4B432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026" y="4628726"/>
            <a:ext cx="6096002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18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F29D4-31B2-43D4-8091-E46BBF78F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/>
              <a:t>Cek Setingan di Git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595D1D-3980-4606-A483-F1734D8B1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623" b="-2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7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D2D0-B608-4831-ADE9-1C1BDC93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E05EE-53AB-4035-BB56-59C84738D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Pada </a:t>
            </a:r>
            <a:r>
              <a:rPr lang="en-US" dirty="0" err="1"/>
              <a:t>Pertemuan</a:t>
            </a:r>
            <a:r>
              <a:rPr lang="en-US" dirty="0"/>
              <a:t> kali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yang </a:t>
            </a:r>
            <a:r>
              <a:rPr lang="en-US" dirty="0" err="1"/>
              <a:t>seharusnya</a:t>
            </a:r>
            <a:r>
              <a:rPr lang="en-US" dirty="0"/>
              <a:t> </a:t>
            </a:r>
            <a:r>
              <a:rPr lang="en-US" dirty="0" err="1"/>
              <a:t>dicapai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Git dan </a:t>
            </a:r>
            <a:r>
              <a:rPr lang="en-US" dirty="0" err="1"/>
              <a:t>bedanya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VCS </a:t>
            </a:r>
            <a:r>
              <a:rPr lang="en-US" dirty="0" err="1"/>
              <a:t>lainnya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Paham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Git </a:t>
            </a:r>
            <a:r>
              <a:rPr lang="en-US" dirty="0" err="1"/>
              <a:t>pertama</a:t>
            </a:r>
            <a:r>
              <a:rPr lang="en-US" dirty="0"/>
              <a:t> kali dan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mengaturnya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48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35C7C-C1BC-4284-8E2F-8F8416243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19" y="2945524"/>
            <a:ext cx="6457183" cy="2274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Terimakasih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321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C66E84-2B42-463F-8329-75BA0D521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2C16D-EBE4-4797-AF36-98D26E67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Local Version Control System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847483-4E1E-4DEF-971D-195A8D0F5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26" r="2" b="2"/>
          <a:stretch/>
        </p:blipFill>
        <p:spPr>
          <a:xfrm>
            <a:off x="5922492" y="928201"/>
            <a:ext cx="5536001" cy="492694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0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E82C-E626-4D2C-BA94-D25D628A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675886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/>
              <a:t>Centralized Version Control System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64009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A2C69F-2115-4627-9814-892BF3BB54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30"/>
          <a:stretch/>
        </p:blipFill>
        <p:spPr>
          <a:xfrm>
            <a:off x="2184401" y="749300"/>
            <a:ext cx="7823199" cy="334304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6AD9A7-F8CA-4420-9A34-B2C485400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4675886"/>
            <a:ext cx="6675627" cy="1605083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en-US" sz="2000" dirty="0"/>
              <a:t>Banyak orang yang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mengubah</a:t>
            </a:r>
            <a:r>
              <a:rPr lang="en-US" sz="2000" dirty="0"/>
              <a:t> file, </a:t>
            </a:r>
            <a:r>
              <a:rPr lang="en-US" sz="2000" dirty="0" err="1"/>
              <a:t>butuh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kerjasama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 err="1"/>
              <a:t>Kelemahannya</a:t>
            </a:r>
            <a:r>
              <a:rPr lang="en-US" sz="2000" dirty="0"/>
              <a:t> </a:t>
            </a:r>
            <a:r>
              <a:rPr lang="en-US" sz="2000" dirty="0" err="1"/>
              <a:t>ketika</a:t>
            </a:r>
            <a:r>
              <a:rPr lang="en-US" sz="2000" dirty="0"/>
              <a:t> server </a:t>
            </a:r>
            <a:r>
              <a:rPr lang="en-US" sz="2000" dirty="0" err="1"/>
              <a:t>terpusat</a:t>
            </a:r>
            <a:r>
              <a:rPr lang="en-US" sz="2000" dirty="0"/>
              <a:t> downtime</a:t>
            </a:r>
          </a:p>
        </p:txBody>
      </p:sp>
    </p:spTree>
    <p:extLst>
      <p:ext uri="{BB962C8B-B14F-4D97-AF65-F5344CB8AC3E}">
        <p14:creationId xmlns:p14="http://schemas.microsoft.com/office/powerpoint/2010/main" val="165974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1BAD9-DDB9-42F2-91FF-E6FA00AE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Distributed Version Control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90DD06-A39F-4FCD-89EF-405629A5E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melihat</a:t>
            </a:r>
            <a:r>
              <a:rPr lang="en-US" sz="2400" dirty="0"/>
              <a:t>, </a:t>
            </a:r>
            <a:r>
              <a:rPr lang="en-US" sz="2400" dirty="0" err="1"/>
              <a:t>namun</a:t>
            </a:r>
            <a:r>
              <a:rPr lang="en-US" sz="2400" dirty="0"/>
              <a:t> </a:t>
            </a:r>
            <a:r>
              <a:rPr lang="en-US" sz="2400" dirty="0" err="1"/>
              <a:t>clon</a:t>
            </a:r>
            <a:r>
              <a:rPr lang="en-US" sz="2400" dirty="0"/>
              <a:t> repo </a:t>
            </a:r>
            <a:r>
              <a:rPr lang="en-US" sz="2400" dirty="0" err="1"/>
              <a:t>seluruhnya</a:t>
            </a:r>
            <a:endParaRPr lang="en-US" sz="2400" dirty="0"/>
          </a:p>
          <a:p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</a:t>
            </a:r>
            <a:r>
              <a:rPr lang="en-US" sz="2400" dirty="0" err="1"/>
              <a:t>apabila</a:t>
            </a:r>
            <a:r>
              <a:rPr lang="en-US" sz="2400" dirty="0"/>
              <a:t> salah </a:t>
            </a:r>
            <a:r>
              <a:rPr lang="en-US" sz="2400" dirty="0" err="1"/>
              <a:t>satu</a:t>
            </a:r>
            <a:r>
              <a:rPr lang="en-US" sz="2400" dirty="0"/>
              <a:t> server downtime</a:t>
            </a:r>
          </a:p>
          <a:p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cocok</a:t>
            </a:r>
            <a:r>
              <a:rPr lang="en-US" sz="2400" dirty="0"/>
              <a:t> </a:t>
            </a:r>
            <a:r>
              <a:rPr lang="en-US" sz="2400" dirty="0" err="1"/>
              <a:t>apabila</a:t>
            </a:r>
            <a:r>
              <a:rPr lang="en-US" sz="2400" dirty="0"/>
              <a:t> </a:t>
            </a:r>
            <a:r>
              <a:rPr lang="en-US" sz="2400" dirty="0" err="1"/>
              <a:t>ingin</a:t>
            </a:r>
            <a:r>
              <a:rPr lang="en-US" sz="2400" dirty="0"/>
              <a:t> </a:t>
            </a:r>
            <a:r>
              <a:rPr lang="en-US" sz="2400" dirty="0" err="1"/>
              <a:t>dikerjakan</a:t>
            </a:r>
            <a:r>
              <a:rPr lang="en-US" sz="2400" dirty="0"/>
              <a:t> </a:t>
            </a:r>
            <a:r>
              <a:rPr lang="en-US" sz="2400" dirty="0" err="1"/>
              <a:t>bersama</a:t>
            </a:r>
            <a:endParaRPr lang="en-US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384A8A-B8EA-435D-A897-8B4897255B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63" r="2" b="2504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95613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8D1364-BD07-4C4F-9B3D-2A253272D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PENGENALAN TENTANG GIT</a:t>
            </a:r>
          </a:p>
        </p:txBody>
      </p:sp>
    </p:spTree>
    <p:extLst>
      <p:ext uri="{BB962C8B-B14F-4D97-AF65-F5344CB8AC3E}">
        <p14:creationId xmlns:p14="http://schemas.microsoft.com/office/powerpoint/2010/main" val="294815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A395FC-9DB3-4BCB-8FE0-B6E250DB0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Sedikit Cerita tentang Sejarah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B89AA-3CC1-455D-A3DA-3F9989A3C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1991 Salah satu projek Open Source Linux (1991-2002)</a:t>
            </a:r>
          </a:p>
          <a:p>
            <a:r>
              <a:rPr lang="en-US" sz="2400">
                <a:solidFill>
                  <a:srgbClr val="000000"/>
                </a:solidFill>
              </a:rPr>
              <a:t>2002 Muncul Bitkeeper sebagai DVCS Projek Linux</a:t>
            </a:r>
          </a:p>
          <a:p>
            <a:r>
              <a:rPr lang="en-US" sz="2400">
                <a:solidFill>
                  <a:srgbClr val="000000"/>
                </a:solidFill>
              </a:rPr>
              <a:t>2005 putus, dan Linux mengembangkan sendiri dengan sedikit perubahan:</a:t>
            </a:r>
          </a:p>
          <a:p>
            <a:pPr>
              <a:buFontTx/>
              <a:buChar char="-"/>
            </a:pPr>
            <a:r>
              <a:rPr lang="en-US" sz="2400">
                <a:solidFill>
                  <a:srgbClr val="000000"/>
                </a:solidFill>
              </a:rPr>
              <a:t>Kecepatan</a:t>
            </a:r>
          </a:p>
          <a:p>
            <a:pPr>
              <a:buFontTx/>
              <a:buChar char="-"/>
            </a:pPr>
            <a:r>
              <a:rPr lang="en-US" sz="2400">
                <a:solidFill>
                  <a:srgbClr val="000000"/>
                </a:solidFill>
              </a:rPr>
              <a:t>Desain Sederhana</a:t>
            </a:r>
          </a:p>
          <a:p>
            <a:pPr>
              <a:buFontTx/>
              <a:buChar char="-"/>
            </a:pPr>
            <a:r>
              <a:rPr lang="en-US" sz="2400">
                <a:solidFill>
                  <a:srgbClr val="000000"/>
                </a:solidFill>
              </a:rPr>
              <a:t>Distribusi Penuh</a:t>
            </a: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</a:rPr>
              <a:t>2005 Git tumbuh sampai sekarang</a:t>
            </a:r>
          </a:p>
        </p:txBody>
      </p:sp>
    </p:spTree>
    <p:extLst>
      <p:ext uri="{BB962C8B-B14F-4D97-AF65-F5344CB8AC3E}">
        <p14:creationId xmlns:p14="http://schemas.microsoft.com/office/powerpoint/2010/main" val="192859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C1E051-80C8-4ACB-AB27-5AE10913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Lalu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Apa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itu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Git??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3941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3D1EED-5038-42AD-8E58-482EFA0BB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2800"/>
              <a:t>Git itu adalah </a:t>
            </a:r>
            <a:r>
              <a:rPr lang="en-US" sz="2800" b="1"/>
              <a:t>Snapshots, Tidak ada Bedanya dengan Yang Lain!!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D0D5E-9EF1-4C5F-95B1-44A99E721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 lnSpcReduction="10000"/>
          </a:bodyPr>
          <a:lstStyle/>
          <a:p>
            <a:r>
              <a:rPr lang="en-US" sz="1800" dirty="0" err="1"/>
              <a:t>Namun</a:t>
            </a:r>
            <a:r>
              <a:rPr lang="en-US" sz="1800" dirty="0"/>
              <a:t>, </a:t>
            </a:r>
            <a:r>
              <a:rPr lang="en-US" sz="1800" dirty="0" err="1"/>
              <a:t>perlu</a:t>
            </a:r>
            <a:r>
              <a:rPr lang="en-US" sz="1800" dirty="0"/>
              <a:t> </a:t>
            </a:r>
            <a:r>
              <a:rPr lang="en-US" sz="1800" dirty="0" err="1"/>
              <a:t>diketahui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Git </a:t>
            </a:r>
            <a:r>
              <a:rPr lang="en-US" sz="1800" dirty="0" err="1"/>
              <a:t>memliki</a:t>
            </a:r>
            <a:r>
              <a:rPr lang="en-US" sz="1800" dirty="0"/>
              <a:t> </a:t>
            </a:r>
            <a:r>
              <a:rPr lang="en-US" sz="1800" dirty="0" err="1"/>
              <a:t>cara</a:t>
            </a:r>
            <a:r>
              <a:rPr lang="en-US" sz="1800" dirty="0"/>
              <a:t> </a:t>
            </a:r>
            <a:r>
              <a:rPr lang="en-US" sz="1800" dirty="0" err="1"/>
              <a:t>kerja</a:t>
            </a:r>
            <a:r>
              <a:rPr lang="en-US" sz="1800" dirty="0"/>
              <a:t> yang </a:t>
            </a:r>
            <a:r>
              <a:rPr lang="en-US" sz="1800" dirty="0" err="1"/>
              <a:t>berbeda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VCS </a:t>
            </a:r>
            <a:r>
              <a:rPr lang="en-US" sz="1800" dirty="0" err="1"/>
              <a:t>lainnya</a:t>
            </a:r>
            <a:endParaRPr lang="en-US" sz="1800" dirty="0"/>
          </a:p>
          <a:p>
            <a:r>
              <a:rPr lang="en-US" sz="1800" dirty="0" err="1"/>
              <a:t>Perbedaan</a:t>
            </a:r>
            <a:r>
              <a:rPr lang="en-US" sz="1800" dirty="0"/>
              <a:t> yang </a:t>
            </a:r>
            <a:r>
              <a:rPr lang="en-US" sz="1800" dirty="0" err="1"/>
              <a:t>menonjol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b="1" dirty="0" err="1"/>
              <a:t>caranya</a:t>
            </a:r>
            <a:r>
              <a:rPr lang="en-US" sz="1800" b="1" dirty="0"/>
              <a:t>. Git </a:t>
            </a:r>
            <a:r>
              <a:rPr lang="en-US" sz="1800" b="1" dirty="0" err="1"/>
              <a:t>memikirkan</a:t>
            </a:r>
            <a:r>
              <a:rPr lang="en-US" sz="1800" b="1" dirty="0"/>
              <a:t> </a:t>
            </a:r>
            <a:r>
              <a:rPr lang="en-US" sz="1800" b="1" dirty="0" err="1"/>
              <a:t>tentang</a:t>
            </a:r>
            <a:r>
              <a:rPr lang="en-US" sz="1800" b="1" dirty="0"/>
              <a:t> </a:t>
            </a:r>
            <a:r>
              <a:rPr lang="en-US" sz="1800" b="1" dirty="0" err="1"/>
              <a:t>Datanya</a:t>
            </a:r>
            <a:endParaRPr lang="en-US" sz="1800" b="1" dirty="0"/>
          </a:p>
          <a:p>
            <a:r>
              <a:rPr lang="en-US" sz="1800" b="1" dirty="0" err="1"/>
              <a:t>Sedangkan</a:t>
            </a:r>
            <a:r>
              <a:rPr lang="en-US" sz="1800" b="1" dirty="0"/>
              <a:t> VCS lain </a:t>
            </a:r>
            <a:r>
              <a:rPr lang="en-US" sz="1800" b="1" dirty="0" err="1"/>
              <a:t>memikirkan</a:t>
            </a:r>
            <a:r>
              <a:rPr lang="en-US" sz="1800" b="1" dirty="0"/>
              <a:t> </a:t>
            </a:r>
            <a:r>
              <a:rPr lang="en-US" sz="1800" b="1" dirty="0" err="1"/>
              <a:t>informasi</a:t>
            </a:r>
            <a:r>
              <a:rPr lang="en-US" sz="1800" dirty="0"/>
              <a:t>, yang </a:t>
            </a:r>
            <a:r>
              <a:rPr lang="en-US" sz="1800" dirty="0" err="1"/>
              <a:t>disimpan</a:t>
            </a:r>
            <a:r>
              <a:rPr lang="en-US" sz="1800" dirty="0"/>
              <a:t> list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berdasarkan</a:t>
            </a:r>
            <a:r>
              <a:rPr lang="en-US" sz="1800" dirty="0"/>
              <a:t> </a:t>
            </a:r>
            <a:r>
              <a:rPr lang="en-US" sz="1800" dirty="0" err="1"/>
              <a:t>perubahan</a:t>
            </a:r>
            <a:r>
              <a:rPr lang="en-US" sz="1800" dirty="0"/>
              <a:t> file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waktu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waktu</a:t>
            </a:r>
            <a:endParaRPr lang="en-US" sz="1800" dirty="0"/>
          </a:p>
          <a:p>
            <a:r>
              <a:rPr lang="en-US" dirty="0"/>
              <a:t> Git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berkas-berkas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berubah</a:t>
            </a:r>
            <a:r>
              <a:rPr lang="en-US" sz="1800" dirty="0"/>
              <a:t>, Git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menyimpan</a:t>
            </a:r>
            <a:r>
              <a:rPr lang="en-US" sz="1800" dirty="0"/>
              <a:t> </a:t>
            </a:r>
            <a:r>
              <a:rPr lang="en-US" sz="1800" dirty="0" err="1"/>
              <a:t>berkasnya</a:t>
            </a:r>
            <a:r>
              <a:rPr lang="en-US" sz="1800" dirty="0"/>
              <a:t> </a:t>
            </a:r>
            <a:r>
              <a:rPr lang="en-US" sz="1800" dirty="0" err="1"/>
              <a:t>lagi</a:t>
            </a:r>
            <a:r>
              <a:rPr lang="en-US" sz="1800" dirty="0"/>
              <a:t>,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menautkan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berkas</a:t>
            </a:r>
            <a:r>
              <a:rPr lang="en-US" sz="1800" dirty="0"/>
              <a:t> yang </a:t>
            </a:r>
            <a:r>
              <a:rPr lang="en-US" sz="1800" dirty="0" err="1"/>
              <a:t>sama</a:t>
            </a:r>
            <a:r>
              <a:rPr lang="en-US" sz="1800" dirty="0"/>
              <a:t> </a:t>
            </a:r>
            <a:r>
              <a:rPr lang="en-US" sz="1800" dirty="0" err="1"/>
              <a:t>persis</a:t>
            </a:r>
            <a:r>
              <a:rPr lang="en-US" sz="1800" dirty="0"/>
              <a:t> </a:t>
            </a:r>
            <a:r>
              <a:rPr lang="en-US" sz="1800" dirty="0" err="1"/>
              <a:t>sebelumnya</a:t>
            </a:r>
            <a:r>
              <a:rPr lang="en-US" sz="1800" dirty="0"/>
              <a:t>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tersimpan</a:t>
            </a:r>
            <a:r>
              <a:rPr lang="en-US" sz="1800" dirty="0"/>
              <a:t>. Git </a:t>
            </a:r>
            <a:r>
              <a:rPr lang="en-US" sz="1800" dirty="0" err="1"/>
              <a:t>berpikir</a:t>
            </a:r>
            <a:r>
              <a:rPr lang="en-US" sz="1800" dirty="0"/>
              <a:t> </a:t>
            </a:r>
            <a:r>
              <a:rPr lang="en-US" sz="1800" dirty="0" err="1"/>
              <a:t>tentang</a:t>
            </a:r>
            <a:r>
              <a:rPr lang="en-US" sz="1800" dirty="0"/>
              <a:t> </a:t>
            </a:r>
            <a:r>
              <a:rPr lang="en-US" sz="1800" dirty="0" err="1"/>
              <a:t>datanya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 </a:t>
            </a:r>
            <a:r>
              <a:rPr lang="en-US" sz="1800" b="1" dirty="0" err="1"/>
              <a:t>aliran</a:t>
            </a:r>
            <a:r>
              <a:rPr lang="en-US" sz="1800" b="1" dirty="0"/>
              <a:t> snapshot</a:t>
            </a:r>
            <a:r>
              <a:rPr lang="en-US" sz="1800" dirty="0"/>
              <a:t>.</a:t>
            </a:r>
            <a:br>
              <a:rPr lang="en-US" dirty="0"/>
            </a:br>
            <a:endParaRPr lang="en-US" sz="1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isconnected">
            <a:extLst>
              <a:ext uri="{FF2B5EF4-FFF2-40B4-BE49-F238E27FC236}">
                <a16:creationId xmlns:a16="http://schemas.microsoft.com/office/drawing/2014/main" id="{47861F5A-9A13-4800-9FD7-2C47E412D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0493" y="1347516"/>
            <a:ext cx="4223252" cy="422325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82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</Words>
  <Application>Microsoft Office PowerPoint</Application>
  <PresentationFormat>Widescreen</PresentationFormat>
  <Paragraphs>79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Version Control System dan Pengenalan GIT</vt:lpstr>
      <vt:lpstr>Apa itu Version Control??</vt:lpstr>
      <vt:lpstr>Local Version Control System</vt:lpstr>
      <vt:lpstr>Centralized Version Control System</vt:lpstr>
      <vt:lpstr>Distributed Version Control</vt:lpstr>
      <vt:lpstr>PENGENALAN TENTANG GIT</vt:lpstr>
      <vt:lpstr>Sedikit Cerita tentang Sejarah Git</vt:lpstr>
      <vt:lpstr>Lalu, Apa itu Git??</vt:lpstr>
      <vt:lpstr>Git itu adalah Snapshots, Tidak ada Bedanya dengan Yang Lain!!</vt:lpstr>
      <vt:lpstr>Git Vs Other VCS</vt:lpstr>
      <vt:lpstr>Git = Hampir setiap Operasinya Berjalan di Lokal</vt:lpstr>
      <vt:lpstr>Git  = Terintegritas</vt:lpstr>
      <vt:lpstr>Git Umumnya hanya Menambahkan Data</vt:lpstr>
      <vt:lpstr>Status utama di Git</vt:lpstr>
      <vt:lpstr>PowerPoint Presentation</vt:lpstr>
      <vt:lpstr>COMMAND LINE SANGAT PENTING UNTUK DAPAT MENGUASAI GIT</vt:lpstr>
      <vt:lpstr>Instalasi Git</vt:lpstr>
      <vt:lpstr>Langkah pertama dalam Mengatur Git</vt:lpstr>
      <vt:lpstr>Identitas</vt:lpstr>
      <vt:lpstr>Editor</vt:lpstr>
      <vt:lpstr>Cek Setingan di Git</vt:lpstr>
      <vt:lpstr>Kesimpulan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System dan Pengenalan GIT</dc:title>
  <dc:creator>ARUL FERIAN R</dc:creator>
  <cp:lastModifiedBy>ARUL FERIAN R</cp:lastModifiedBy>
  <cp:revision>1</cp:revision>
  <dcterms:created xsi:type="dcterms:W3CDTF">2020-03-18T14:37:35Z</dcterms:created>
  <dcterms:modified xsi:type="dcterms:W3CDTF">2020-03-18T14:38:02Z</dcterms:modified>
</cp:coreProperties>
</file>