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8" r:id="rId4"/>
    <p:sldId id="281" r:id="rId5"/>
    <p:sldId id="292" r:id="rId6"/>
    <p:sldId id="283" r:id="rId7"/>
    <p:sldId id="291" r:id="rId8"/>
    <p:sldId id="290" r:id="rId9"/>
    <p:sldId id="287" r:id="rId10"/>
    <p:sldId id="257" r:id="rId11"/>
    <p:sldId id="284" r:id="rId12"/>
    <p:sldId id="258" r:id="rId13"/>
    <p:sldId id="259" r:id="rId14"/>
    <p:sldId id="260" r:id="rId15"/>
    <p:sldId id="261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8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1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76B31-DA5C-4EF9-AF50-748B63850070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C024D-AE23-4046-8A2A-40EC1D4D2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8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katalon web API mob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8200"/>
            <a:ext cx="9144000" cy="53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8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872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6CA49F-060B-CD48-3CC0-6F03EF06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81150"/>
            <a:ext cx="8953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7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38139"/>
            <a:ext cx="7267575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4953000"/>
            <a:ext cx="3600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9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171575"/>
            <a:ext cx="851535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8573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98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609600"/>
            <a:ext cx="821055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523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762000"/>
            <a:ext cx="81915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57175"/>
            <a:ext cx="10477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38400"/>
            <a:ext cx="80486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19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1629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70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5775"/>
            <a:ext cx="7685226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0975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09663"/>
            <a:ext cx="67246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3314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9364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34710"/>
            <a:ext cx="8568760" cy="416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4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3338632"/>
            <a:ext cx="950595" cy="45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4" descr="Image result for What? Why?"/>
          <p:cNvSpPr>
            <a:spLocks noChangeAspect="1" noChangeArrowheads="1"/>
          </p:cNvSpPr>
          <p:nvPr/>
        </p:nvSpPr>
        <p:spPr bwMode="auto">
          <a:xfrm>
            <a:off x="-5334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745" y="1032191"/>
            <a:ext cx="21145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34683" y="5578125"/>
            <a:ext cx="4567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VS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5562600"/>
            <a:ext cx="34645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Other Tools / Frameworks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4933890"/>
            <a:ext cx="460806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Reporting / email notification</a:t>
            </a:r>
            <a:endParaRPr lang="en-US" sz="2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656" y="4089688"/>
            <a:ext cx="650144" cy="65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4114800"/>
            <a:ext cx="1219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38700"/>
            <a:ext cx="1219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24500"/>
            <a:ext cx="1219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677900" y="4234235"/>
            <a:ext cx="21739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Environments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8212" y="4191000"/>
            <a:ext cx="14141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Supports</a:t>
            </a:r>
          </a:p>
        </p:txBody>
      </p:sp>
    </p:spTree>
    <p:extLst>
      <p:ext uri="{BB962C8B-B14F-4D97-AF65-F5344CB8AC3E}">
        <p14:creationId xmlns:p14="http://schemas.microsoft.com/office/powerpoint/2010/main" val="36723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17145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45548"/>
            <a:ext cx="7391400" cy="5340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718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2076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914399"/>
            <a:ext cx="7177088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4" y="838200"/>
            <a:ext cx="723497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6874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8478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81075"/>
            <a:ext cx="66389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668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4" y="761999"/>
            <a:ext cx="8691816" cy="457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316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1171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199"/>
            <a:ext cx="8305800" cy="592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790739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6519863" cy="531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Image result for thank you 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thank you b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thank you b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199409"/>
            <a:ext cx="2819400" cy="1304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503526"/>
            <a:ext cx="1143000" cy="48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56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Image result for What? Why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Image result for katalon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490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1297"/>
            <a:ext cx="3810000" cy="7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" y="397177"/>
            <a:ext cx="40481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82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8" y="1524000"/>
            <a:ext cx="4423422" cy="40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4114800" cy="400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648200" y="1524000"/>
            <a:ext cx="0" cy="4003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402" y="304800"/>
            <a:ext cx="1157798" cy="554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43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14425"/>
            <a:ext cx="91440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63" y="188056"/>
            <a:ext cx="650144" cy="65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912607" y="332603"/>
            <a:ext cx="217399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Environments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62919" y="289368"/>
            <a:ext cx="141417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Comic Sans MS" panose="030F0702030302020204" pitchFamily="66" charset="0"/>
              </a:rPr>
              <a:t>Supports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67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460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katalon studio browser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95538"/>
            <a:ext cx="78105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4400"/>
            <a:ext cx="7845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8210"/>
            <a:ext cx="838200" cy="6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0687" y="33663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 Notification</a:t>
            </a: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667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49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katalon studio browser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9" y="1600200"/>
            <a:ext cx="3304521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552950"/>
            <a:ext cx="844867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219200"/>
            <a:ext cx="4800600" cy="2684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31124" y="228600"/>
            <a:ext cx="39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Case Reports &amp; various formats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05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33800" y="762000"/>
            <a:ext cx="28956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HTML Report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1074738"/>
            <a:ext cx="28956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Report Formats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8939" y="4038600"/>
            <a:ext cx="289560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Excel Report</a:t>
            </a:r>
          </a:p>
        </p:txBody>
      </p:sp>
    </p:spTree>
    <p:extLst>
      <p:ext uri="{BB962C8B-B14F-4D97-AF65-F5344CB8AC3E}">
        <p14:creationId xmlns:p14="http://schemas.microsoft.com/office/powerpoint/2010/main" val="395690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katalon studio browsersta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14413"/>
            <a:ext cx="9144000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31124" y="228600"/>
            <a:ext cx="39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Snap shot option for Failure Test Cases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0500"/>
            <a:ext cx="1838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94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991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578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34</Words>
  <Application>Microsoft Office PowerPoint</Application>
  <PresentationFormat>On-screen Show (4:3)</PresentationFormat>
  <Paragraphs>13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American International Group</dc:creator>
  <cp:lastModifiedBy>Arulkumar Arumugam</cp:lastModifiedBy>
  <cp:revision>50</cp:revision>
  <dcterms:created xsi:type="dcterms:W3CDTF">2018-02-11T18:41:22Z</dcterms:created>
  <dcterms:modified xsi:type="dcterms:W3CDTF">2023-02-13T05:40:46Z</dcterms:modified>
</cp:coreProperties>
</file>