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 id="2147483659" r:id="rId2"/>
  </p:sldMasterIdLst>
  <p:notesMasterIdLst>
    <p:notesMasterId r:id="rId15"/>
  </p:notesMasterIdLst>
  <p:handoutMasterIdLst>
    <p:handoutMasterId r:id="rId16"/>
  </p:handoutMasterIdLst>
  <p:sldIdLst>
    <p:sldId id="449" r:id="rId3"/>
    <p:sldId id="274" r:id="rId4"/>
    <p:sldId id="1567" r:id="rId5"/>
    <p:sldId id="1565" r:id="rId6"/>
    <p:sldId id="1569" r:id="rId7"/>
    <p:sldId id="1568" r:id="rId8"/>
    <p:sldId id="1570" r:id="rId9"/>
    <p:sldId id="1571" r:id="rId10"/>
    <p:sldId id="1572" r:id="rId11"/>
    <p:sldId id="1573" r:id="rId12"/>
    <p:sldId id="336" r:id="rId13"/>
    <p:sldId id="15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4583"/>
    <a:srgbClr val="10F0A5"/>
    <a:srgbClr val="939593"/>
    <a:srgbClr val="FFFFFF"/>
    <a:srgbClr val="EB68AF"/>
    <a:srgbClr val="A5DAED"/>
    <a:srgbClr val="7F7F7F"/>
    <a:srgbClr val="109DD0"/>
    <a:srgbClr val="B51E6A"/>
    <a:srgbClr val="D613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79" autoAdjust="0"/>
    <p:restoredTop sz="94712"/>
  </p:normalViewPr>
  <p:slideViewPr>
    <p:cSldViewPr snapToGrid="0" snapToObjects="1">
      <p:cViewPr varScale="1">
        <p:scale>
          <a:sx n="72" d="100"/>
          <a:sy n="72" d="100"/>
        </p:scale>
        <p:origin x="564" y="6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7D7BFE-32AF-6C45-85F4-6BF933B444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36F28F5-CE4A-CF4B-9BDD-AA2947E8391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95E63E-62F3-E344-8F6F-6D97C7E78A00}" type="datetime1">
              <a:rPr lang="en-IN" smtClean="0"/>
              <a:t>13-02-2023</a:t>
            </a:fld>
            <a:endParaRPr lang="en-US" dirty="0"/>
          </a:p>
        </p:txBody>
      </p:sp>
      <p:sp>
        <p:nvSpPr>
          <p:cNvPr id="4" name="Footer Placeholder 3">
            <a:extLst>
              <a:ext uri="{FF2B5EF4-FFF2-40B4-BE49-F238E27FC236}">
                <a16:creationId xmlns:a16="http://schemas.microsoft.com/office/drawing/2014/main" id="{C6FD1EC5-A4B4-6947-8552-1DB395468E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007E98-9D4F-9C4F-B129-4295F10DF2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78178-FA62-4A46-9231-8F138113BEFB}" type="slidenum">
              <a:rPr lang="en-US" smtClean="0"/>
              <a:t>‹#›</a:t>
            </a:fld>
            <a:endParaRPr lang="en-US" dirty="0"/>
          </a:p>
        </p:txBody>
      </p:sp>
    </p:spTree>
    <p:extLst>
      <p:ext uri="{BB962C8B-B14F-4D97-AF65-F5344CB8AC3E}">
        <p14:creationId xmlns:p14="http://schemas.microsoft.com/office/powerpoint/2010/main" val="4284700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766CEB-553E-A548-99B1-5A5252F6D1C6}" type="datetime1">
              <a:rPr lang="en-IN" smtClean="0"/>
              <a:t>13-02-2023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79B97-7CE5-0E40-981A-36860BB1C894}" type="slidenum">
              <a:rPr lang="en-US" smtClean="0"/>
              <a:t>‹#›</a:t>
            </a:fld>
            <a:endParaRPr lang="en-US" dirty="0"/>
          </a:p>
        </p:txBody>
      </p:sp>
    </p:spTree>
    <p:extLst>
      <p:ext uri="{BB962C8B-B14F-4D97-AF65-F5344CB8AC3E}">
        <p14:creationId xmlns:p14="http://schemas.microsoft.com/office/powerpoint/2010/main" val="208212656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hyperlink" Target="https://www.mphasis.com/home/our-approach.html" TargetMode="Externa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hyperlink" Target="https://www.facebook.com/MphasisPeople/" TargetMode="External"/><Relationship Id="rId12" Type="http://schemas.openxmlformats.org/officeDocument/2006/relationships/image" Target="../media/image18.svg"/><Relationship Id="rId2" Type="http://schemas.openxmlformats.org/officeDocument/2006/relationships/image" Target="../media/image12.jpg"/><Relationship Id="rId1" Type="http://schemas.openxmlformats.org/officeDocument/2006/relationships/slideMaster" Target="../slideMasters/slideMaster2.xml"/><Relationship Id="rId6" Type="http://schemas.openxmlformats.org/officeDocument/2006/relationships/image" Target="../media/image14.svg"/><Relationship Id="rId11" Type="http://schemas.openxmlformats.org/officeDocument/2006/relationships/image" Target="../media/image17.png"/><Relationship Id="rId5" Type="http://schemas.openxmlformats.org/officeDocument/2006/relationships/image" Target="../media/image13.png"/><Relationship Id="rId10" Type="http://schemas.openxmlformats.org/officeDocument/2006/relationships/hyperlink" Target="https://twitter.com/Mphasis" TargetMode="External"/><Relationship Id="rId4" Type="http://schemas.openxmlformats.org/officeDocument/2006/relationships/hyperlink" Target="https://www.linkedin.com/company/mphasis/" TargetMode="External"/><Relationship Id="rId9" Type="http://schemas.openxmlformats.org/officeDocument/2006/relationships/image" Target="../media/image16.sv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www.mphasis.com/" TargetMode="External"/><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hyperlink" Target="https://www.mphasis.com/home/our-approach.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7E2A3B7-AD38-7C4C-8096-91A0D5A8A03C}"/>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 Placeholder 17">
            <a:extLst>
              <a:ext uri="{FF2B5EF4-FFF2-40B4-BE49-F238E27FC236}">
                <a16:creationId xmlns:a16="http://schemas.microsoft.com/office/drawing/2014/main" id="{262DFE54-C01F-1540-9508-1591A8AA3497}"/>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0" name="Text Placeholder 17">
            <a:extLst>
              <a:ext uri="{FF2B5EF4-FFF2-40B4-BE49-F238E27FC236}">
                <a16:creationId xmlns:a16="http://schemas.microsoft.com/office/drawing/2014/main" id="{3761CEC5-C572-DD4B-93B0-4A5EA21A108D}"/>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IN" dirty="0"/>
              <a:t>August 18</a:t>
            </a:r>
            <a:endParaRPr lang="en-US" dirty="0"/>
          </a:p>
        </p:txBody>
      </p:sp>
      <p:grpSp>
        <p:nvGrpSpPr>
          <p:cNvPr id="11" name="Group 10">
            <a:extLst>
              <a:ext uri="{FF2B5EF4-FFF2-40B4-BE49-F238E27FC236}">
                <a16:creationId xmlns:a16="http://schemas.microsoft.com/office/drawing/2014/main" id="{8FEDF90B-4BEF-6E4D-8F86-F91897E52A8D}"/>
              </a:ext>
            </a:extLst>
          </p:cNvPr>
          <p:cNvGrpSpPr/>
          <p:nvPr userDrawn="1"/>
        </p:nvGrpSpPr>
        <p:grpSpPr>
          <a:xfrm>
            <a:off x="1294808" y="2871250"/>
            <a:ext cx="2963679" cy="1115501"/>
            <a:chOff x="1959277" y="1057044"/>
            <a:chExt cx="4631029" cy="1743076"/>
          </a:xfrm>
        </p:grpSpPr>
        <p:pic>
          <p:nvPicPr>
            <p:cNvPr id="12" name="Graphic 11">
              <a:extLst>
                <a:ext uri="{FF2B5EF4-FFF2-40B4-BE49-F238E27FC236}">
                  <a16:creationId xmlns:a16="http://schemas.microsoft.com/office/drawing/2014/main" id="{F6B9F9B7-8A97-754F-B83B-6999C541B21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3" name="Graphic 12">
              <a:extLst>
                <a:ext uri="{FF2B5EF4-FFF2-40B4-BE49-F238E27FC236}">
                  <a16:creationId xmlns:a16="http://schemas.microsoft.com/office/drawing/2014/main" id="{759B9A1A-AE1F-AE40-9A8B-2AE6DDB4F211}"/>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254687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Magenta Title Slid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5C9CF1-B64E-5847-B0B1-CFE7D4FD0DDF}"/>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520C86F3-C934-1C46-B462-1AC3AFB71657}"/>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 Placeholder 17">
            <a:extLst>
              <a:ext uri="{FF2B5EF4-FFF2-40B4-BE49-F238E27FC236}">
                <a16:creationId xmlns:a16="http://schemas.microsoft.com/office/drawing/2014/main" id="{F2B5A616-5214-A34E-AD35-F1F5977DE7DC}"/>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6" name="Text Placeholder 17">
            <a:extLst>
              <a:ext uri="{FF2B5EF4-FFF2-40B4-BE49-F238E27FC236}">
                <a16:creationId xmlns:a16="http://schemas.microsoft.com/office/drawing/2014/main" id="{DE86F8F9-A5B2-2047-8E88-2DA2CA1A0D09}"/>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May 2018</a:t>
            </a:r>
          </a:p>
        </p:txBody>
      </p:sp>
      <p:grpSp>
        <p:nvGrpSpPr>
          <p:cNvPr id="17" name="Group 16">
            <a:extLst>
              <a:ext uri="{FF2B5EF4-FFF2-40B4-BE49-F238E27FC236}">
                <a16:creationId xmlns:a16="http://schemas.microsoft.com/office/drawing/2014/main" id="{1E18F26B-CF82-4641-864B-5FCD2E99CE9F}"/>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0C1A7196-1EAE-0442-8F06-B3550FA8F517}"/>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E88C35A9-E315-3D4A-ACFD-5887701A4BBF}"/>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0799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ue Title Slide - Partner Logo">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7247D62-C072-5445-A22C-3FE620CF06B8}"/>
              </a:ext>
            </a:extLst>
          </p:cNvPr>
          <p:cNvCxnSpPr>
            <a:cxnSpLocks/>
          </p:cNvCxnSpPr>
          <p:nvPr userDrawn="1"/>
        </p:nvCxnSpPr>
        <p:spPr>
          <a:xfrm>
            <a:off x="4705927"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 Placeholder 17">
            <a:extLst>
              <a:ext uri="{FF2B5EF4-FFF2-40B4-BE49-F238E27FC236}">
                <a16:creationId xmlns:a16="http://schemas.microsoft.com/office/drawing/2014/main" id="{4D4FD06C-5B53-0B4D-8142-26E4EA1C0E31}"/>
              </a:ext>
            </a:extLst>
          </p:cNvPr>
          <p:cNvSpPr>
            <a:spLocks noGrp="1"/>
          </p:cNvSpPr>
          <p:nvPr>
            <p:ph type="body" sz="quarter" idx="10" hasCustomPrompt="1"/>
          </p:nvPr>
        </p:nvSpPr>
        <p:spPr>
          <a:xfrm>
            <a:off x="5132298" y="369989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Partnership Presentation title</a:t>
            </a:r>
          </a:p>
        </p:txBody>
      </p:sp>
      <p:sp>
        <p:nvSpPr>
          <p:cNvPr id="9" name="Text Placeholder 17">
            <a:extLst>
              <a:ext uri="{FF2B5EF4-FFF2-40B4-BE49-F238E27FC236}">
                <a16:creationId xmlns:a16="http://schemas.microsoft.com/office/drawing/2014/main" id="{6A212E31-8890-6247-A94F-7AC3EC6DD0DE}"/>
              </a:ext>
            </a:extLst>
          </p:cNvPr>
          <p:cNvSpPr>
            <a:spLocks noGrp="1"/>
          </p:cNvSpPr>
          <p:nvPr>
            <p:ph type="body" sz="quarter" idx="11" hasCustomPrompt="1"/>
          </p:nvPr>
        </p:nvSpPr>
        <p:spPr>
          <a:xfrm>
            <a:off x="5132297" y="441268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1">
                <a:solidFill>
                  <a:schemeClr val="accent1">
                    <a:lumMod val="50000"/>
                  </a:schemeClr>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Opening Slide</a:t>
            </a:r>
          </a:p>
        </p:txBody>
      </p:sp>
      <p:cxnSp>
        <p:nvCxnSpPr>
          <p:cNvPr id="11" name="Straight Connector 10">
            <a:extLst>
              <a:ext uri="{FF2B5EF4-FFF2-40B4-BE49-F238E27FC236}">
                <a16:creationId xmlns:a16="http://schemas.microsoft.com/office/drawing/2014/main" id="{D56E4938-3E36-0A45-B7DC-34D590BA9920}"/>
              </a:ext>
            </a:extLst>
          </p:cNvPr>
          <p:cNvCxnSpPr>
            <a:cxnSpLocks/>
          </p:cNvCxnSpPr>
          <p:nvPr userDrawn="1"/>
        </p:nvCxnSpPr>
        <p:spPr>
          <a:xfrm>
            <a:off x="4849090" y="3519062"/>
            <a:ext cx="48890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Picture Placeholder 8">
            <a:extLst>
              <a:ext uri="{FF2B5EF4-FFF2-40B4-BE49-F238E27FC236}">
                <a16:creationId xmlns:a16="http://schemas.microsoft.com/office/drawing/2014/main" id="{FE1431C8-DC1B-F940-95BC-74FB76E772D4}"/>
              </a:ext>
            </a:extLst>
          </p:cNvPr>
          <p:cNvSpPr>
            <a:spLocks noGrp="1"/>
          </p:cNvSpPr>
          <p:nvPr>
            <p:ph type="pic" sz="quarter" idx="12" hasCustomPrompt="1"/>
          </p:nvPr>
        </p:nvSpPr>
        <p:spPr>
          <a:xfrm>
            <a:off x="5131520" y="1929393"/>
            <a:ext cx="4606925" cy="1298575"/>
          </a:xfr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solidFill>
                  <a:schemeClr val="accent1">
                    <a:lumMod val="50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Partner Logo - Click on icon to add picture or drag and drop on the area</a:t>
            </a:r>
          </a:p>
          <a:p>
            <a:endParaRPr lang="en-US" dirty="0"/>
          </a:p>
        </p:txBody>
      </p:sp>
      <p:grpSp>
        <p:nvGrpSpPr>
          <p:cNvPr id="15" name="Group 14">
            <a:extLst>
              <a:ext uri="{FF2B5EF4-FFF2-40B4-BE49-F238E27FC236}">
                <a16:creationId xmlns:a16="http://schemas.microsoft.com/office/drawing/2014/main" id="{5EC77D1A-392B-DD49-96BD-A5CECB786AD8}"/>
              </a:ext>
            </a:extLst>
          </p:cNvPr>
          <p:cNvGrpSpPr/>
          <p:nvPr userDrawn="1"/>
        </p:nvGrpSpPr>
        <p:grpSpPr>
          <a:xfrm>
            <a:off x="1294808" y="2871250"/>
            <a:ext cx="2963679" cy="1115501"/>
            <a:chOff x="1959277" y="1057044"/>
            <a:chExt cx="4631029" cy="1743076"/>
          </a:xfrm>
        </p:grpSpPr>
        <p:pic>
          <p:nvPicPr>
            <p:cNvPr id="16" name="Graphic 15">
              <a:extLst>
                <a:ext uri="{FF2B5EF4-FFF2-40B4-BE49-F238E27FC236}">
                  <a16:creationId xmlns:a16="http://schemas.microsoft.com/office/drawing/2014/main" id="{5D7884B9-FAFC-8542-B8A7-5685C8E9CB24}"/>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17" name="Graphic 16">
              <a:extLst>
                <a:ext uri="{FF2B5EF4-FFF2-40B4-BE49-F238E27FC236}">
                  <a16:creationId xmlns:a16="http://schemas.microsoft.com/office/drawing/2014/main" id="{FFC2EA8E-C782-154B-B2AC-5D1214886FFD}"/>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718741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gradFill flip="none" rotWithShape="1">
            <a:gsLst>
              <a:gs pos="0">
                <a:srgbClr val="939593">
                  <a:tint val="66000"/>
                  <a:satMod val="160000"/>
                </a:srgbClr>
              </a:gs>
              <a:gs pos="50000">
                <a:srgbClr val="939593">
                  <a:tint val="44500"/>
                  <a:satMod val="160000"/>
                </a:srgbClr>
              </a:gs>
              <a:gs pos="100000">
                <a:srgbClr val="939593">
                  <a:tint val="23500"/>
                  <a:satMod val="160000"/>
                </a:srgbClr>
              </a:gs>
            </a:gsLst>
            <a:lin ang="18900000" scaled="1"/>
            <a:tileRect/>
          </a:gradFill>
        </p:spPr>
        <p:txBody>
          <a:bodyPr/>
          <a:lstStyle>
            <a:lvl1pPr>
              <a:defRPr sz="2400">
                <a:solidFill>
                  <a:schemeClr val="accent6">
                    <a:lumMod val="75000"/>
                  </a:schemeClr>
                </a:solidFill>
              </a:defRPr>
            </a:lvl1pPr>
          </a:lstStyle>
          <a:p>
            <a:r>
              <a:rPr lang="en-US" dirty="0"/>
              <a:t>Header – 24pt</a:t>
            </a:r>
          </a:p>
        </p:txBody>
      </p:sp>
      <p:sp>
        <p:nvSpPr>
          <p:cNvPr id="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82320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point layout">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350E031F-9589-5C49-8FBE-A95C0F863718}"/>
              </a:ext>
            </a:extLst>
          </p:cNvPr>
          <p:cNvSpPr/>
          <p:nvPr userDrawn="1"/>
        </p:nvSpPr>
        <p:spPr>
          <a:xfrm>
            <a:off x="4422262" y="2175913"/>
            <a:ext cx="870305" cy="870301"/>
          </a:xfrm>
          <a:prstGeom prst="roundRect">
            <a:avLst>
              <a:gd name="adj" fmla="val 24298"/>
            </a:avLst>
          </a:prstGeom>
          <a:solidFill>
            <a:srgbClr val="98165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6" name="Rounded Rectangle 5">
            <a:extLst>
              <a:ext uri="{FF2B5EF4-FFF2-40B4-BE49-F238E27FC236}">
                <a16:creationId xmlns:a16="http://schemas.microsoft.com/office/drawing/2014/main" id="{9649B85B-8EA8-5543-A14F-C6ED61CE8BEF}"/>
              </a:ext>
            </a:extLst>
          </p:cNvPr>
          <p:cNvSpPr/>
          <p:nvPr userDrawn="1"/>
        </p:nvSpPr>
        <p:spPr>
          <a:xfrm>
            <a:off x="3137580" y="2175195"/>
            <a:ext cx="870305" cy="870301"/>
          </a:xfrm>
          <a:prstGeom prst="roundRect">
            <a:avLst>
              <a:gd name="adj" fmla="val 20519"/>
            </a:avLst>
          </a:prstGeom>
          <a:solidFill>
            <a:srgbClr val="D61360"/>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7" name="Rounded Rectangle 6">
            <a:extLst>
              <a:ext uri="{FF2B5EF4-FFF2-40B4-BE49-F238E27FC236}">
                <a16:creationId xmlns:a16="http://schemas.microsoft.com/office/drawing/2014/main" id="{B70233E0-8644-4842-A5DB-39A82AD1577F}"/>
              </a:ext>
            </a:extLst>
          </p:cNvPr>
          <p:cNvSpPr/>
          <p:nvPr userDrawn="1"/>
        </p:nvSpPr>
        <p:spPr>
          <a:xfrm>
            <a:off x="8276308" y="2175912"/>
            <a:ext cx="870305" cy="870301"/>
          </a:xfrm>
          <a:prstGeom prst="roundRect">
            <a:avLst>
              <a:gd name="adj" fmla="val 25054"/>
            </a:avLst>
          </a:prstGeom>
          <a:solidFill>
            <a:srgbClr val="109DD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400" baseline="0">
                <a:solidFill>
                  <a:schemeClr val="accent6">
                    <a:lumMod val="75000"/>
                  </a:schemeClr>
                </a:solidFill>
              </a:defRPr>
            </a:lvl1pPr>
          </a:lstStyle>
          <a:p>
            <a:r>
              <a:rPr lang="en-US" dirty="0"/>
              <a:t>Color Palette – 24pt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8" name="Rounded Rectangle 4"/>
          <p:cNvSpPr/>
          <p:nvPr userDrawn="1"/>
        </p:nvSpPr>
        <p:spPr>
          <a:xfrm>
            <a:off x="5706944" y="2175913"/>
            <a:ext cx="870305" cy="870301"/>
          </a:xfrm>
          <a:prstGeom prst="roundRect">
            <a:avLst>
              <a:gd name="adj" fmla="val 24298"/>
            </a:avLst>
          </a:prstGeom>
          <a:solidFill>
            <a:srgbClr val="7845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latin typeface="Calibri" panose="020F0502020204030204" pitchFamily="34" charset="0"/>
              <a:cs typeface="Calibri" panose="020F0502020204030204" pitchFamily="34" charset="0"/>
            </a:endParaRPr>
          </a:p>
        </p:txBody>
      </p:sp>
      <p:cxnSp>
        <p:nvCxnSpPr>
          <p:cNvPr id="17" name="Connector: Elbow 16"/>
          <p:cNvCxnSpPr>
            <a:stCxn id="6" idx="1"/>
            <a:endCxn id="7" idx="3"/>
          </p:cNvCxnSpPr>
          <p:nvPr userDrawn="1"/>
        </p:nvCxnSpPr>
        <p:spPr>
          <a:xfrm rot="10800000" flipH="1" flipV="1">
            <a:off x="3137579" y="2610345"/>
            <a:ext cx="6009033" cy="717"/>
          </a:xfrm>
          <a:prstGeom prst="bentConnector5">
            <a:avLst>
              <a:gd name="adj1" fmla="val -3804"/>
              <a:gd name="adj2" fmla="val -119028870"/>
              <a:gd name="adj3" fmla="val 103804"/>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userDrawn="1"/>
        </p:nvSpPr>
        <p:spPr>
          <a:xfrm>
            <a:off x="5364285" y="1546282"/>
            <a:ext cx="1555619" cy="369332"/>
          </a:xfrm>
          <a:prstGeom prst="rect">
            <a:avLst/>
          </a:prstGeom>
          <a:solidFill>
            <a:schemeClr val="bg1"/>
          </a:solidFill>
        </p:spPr>
        <p:txBody>
          <a:bodyPr wrap="none" rtlCol="0">
            <a:spAutoFit/>
          </a:bodyPr>
          <a:lstStyle/>
          <a:p>
            <a:pPr algn="ctr"/>
            <a:r>
              <a:rPr lang="en-US" dirty="0"/>
              <a:t>Primary Colors</a:t>
            </a:r>
          </a:p>
        </p:txBody>
      </p:sp>
      <p:sp>
        <p:nvSpPr>
          <p:cNvPr id="56" name="Rounded Rectangle 4"/>
          <p:cNvSpPr/>
          <p:nvPr userDrawn="1"/>
        </p:nvSpPr>
        <p:spPr>
          <a:xfrm>
            <a:off x="4945708" y="3966305"/>
            <a:ext cx="870305" cy="870301"/>
          </a:xfrm>
          <a:prstGeom prst="roundRect">
            <a:avLst>
              <a:gd name="adj" fmla="val 24298"/>
            </a:avLst>
          </a:prstGeom>
          <a:solidFill>
            <a:srgbClr val="CAEEF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57" name="Rounded Rectangle 5"/>
          <p:cNvSpPr/>
          <p:nvPr userDrawn="1"/>
        </p:nvSpPr>
        <p:spPr>
          <a:xfrm>
            <a:off x="3572733" y="3965587"/>
            <a:ext cx="870305" cy="870301"/>
          </a:xfrm>
          <a:prstGeom prst="roundRect">
            <a:avLst>
              <a:gd name="adj" fmla="val 20519"/>
            </a:avLst>
          </a:prstGeom>
          <a:solidFill>
            <a:srgbClr val="939593"/>
          </a:solidFill>
          <a:ln>
            <a:noFill/>
          </a:ln>
        </p:spPr>
        <p:txBody>
          <a:bodyPr vert="horz" wrap="square" lIns="121460" tIns="60731" rIns="121460" bIns="60731" numCol="1" anchor="t" anchorCtr="0" compatLnSpc="1">
            <a:prstTxWarp prst="textNoShape">
              <a:avLst/>
            </a:prstTxWarp>
          </a:bodyPr>
          <a:lstStyle/>
          <a:p>
            <a:pPr lvl="0"/>
            <a:endParaRPr lang="en-US" sz="3187" dirty="0">
              <a:solidFill>
                <a:schemeClr val="tx1"/>
              </a:solidFill>
              <a:latin typeface="Calibri" panose="020F0502020204030204" pitchFamily="34" charset="0"/>
              <a:cs typeface="Calibri" panose="020F0502020204030204" pitchFamily="34" charset="0"/>
            </a:endParaRPr>
          </a:p>
        </p:txBody>
      </p:sp>
      <p:sp>
        <p:nvSpPr>
          <p:cNvPr id="58" name="Rounded Rectangle 6"/>
          <p:cNvSpPr/>
          <p:nvPr userDrawn="1"/>
        </p:nvSpPr>
        <p:spPr>
          <a:xfrm>
            <a:off x="7691659" y="3966304"/>
            <a:ext cx="870305" cy="870301"/>
          </a:xfrm>
          <a:prstGeom prst="roundRect">
            <a:avLst>
              <a:gd name="adj" fmla="val 25054"/>
            </a:avLst>
          </a:prstGeom>
          <a:solidFill>
            <a:srgbClr val="A7DEEE"/>
          </a:solidFill>
          <a:ln>
            <a:noFill/>
          </a:ln>
        </p:spPr>
        <p:txBody>
          <a:bodyPr vert="horz" wrap="square" lIns="121920" tIns="60960" rIns="121920" bIns="60960" numCol="1" anchor="t" anchorCtr="0" compatLnSpc="1">
            <a:prstTxWarp prst="textNoShape">
              <a:avLst/>
            </a:prstTxWarp>
          </a:bodyPr>
          <a:lstStyle/>
          <a:p>
            <a:pPr lvl="0"/>
            <a:endParaRPr lang="en-US" sz="3200" dirty="0"/>
          </a:p>
        </p:txBody>
      </p:sp>
      <p:sp>
        <p:nvSpPr>
          <p:cNvPr id="59" name="Rounded Rectangle 4"/>
          <p:cNvSpPr/>
          <p:nvPr userDrawn="1"/>
        </p:nvSpPr>
        <p:spPr>
          <a:xfrm>
            <a:off x="6318683" y="3966305"/>
            <a:ext cx="870305" cy="870301"/>
          </a:xfrm>
          <a:prstGeom prst="roundRect">
            <a:avLst>
              <a:gd name="adj" fmla="val 24298"/>
            </a:avLst>
          </a:prstGeom>
          <a:solidFill>
            <a:schemeClr val="tx1">
              <a:lumMod val="10000"/>
              <a:lumOff val="90000"/>
            </a:schemeClr>
          </a:solidFill>
          <a:ln>
            <a:noFill/>
          </a:ln>
        </p:spPr>
        <p:txBody>
          <a:bodyPr vert="horz" wrap="square" lIns="121920" tIns="60960" rIns="121920" bIns="60960" numCol="1" anchor="t" anchorCtr="0" compatLnSpc="1">
            <a:prstTxWarp prst="textNoShape">
              <a:avLst/>
            </a:prstTxWarp>
          </a:bodyPr>
          <a:lstStyle/>
          <a:p>
            <a:pPr lvl="0"/>
            <a:endParaRPr lang="en-US" sz="3200" dirty="0">
              <a:solidFill>
                <a:schemeClr val="tx1"/>
              </a:solidFill>
            </a:endParaRPr>
          </a:p>
        </p:txBody>
      </p:sp>
      <p:cxnSp>
        <p:nvCxnSpPr>
          <p:cNvPr id="60" name="Connector: Elbow 59"/>
          <p:cNvCxnSpPr>
            <a:stCxn id="57" idx="1"/>
            <a:endCxn id="58" idx="3"/>
          </p:cNvCxnSpPr>
          <p:nvPr userDrawn="1"/>
        </p:nvCxnSpPr>
        <p:spPr>
          <a:xfrm rot="10800000" flipH="1" flipV="1">
            <a:off x="3572732" y="4400737"/>
            <a:ext cx="4989231" cy="717"/>
          </a:xfrm>
          <a:prstGeom prst="bentConnector5">
            <a:avLst>
              <a:gd name="adj1" fmla="val -4582"/>
              <a:gd name="adj2" fmla="val -120304184"/>
              <a:gd name="adj3" fmla="val 104582"/>
            </a:avLst>
          </a:prstGeom>
        </p:spPr>
        <p:style>
          <a:lnRef idx="1">
            <a:schemeClr val="accent1"/>
          </a:lnRef>
          <a:fillRef idx="0">
            <a:schemeClr val="accent1"/>
          </a:fillRef>
          <a:effectRef idx="0">
            <a:schemeClr val="accent1"/>
          </a:effectRef>
          <a:fontRef idx="minor">
            <a:schemeClr val="tx1"/>
          </a:fontRef>
        </p:style>
      </p:cxnSp>
      <p:sp>
        <p:nvSpPr>
          <p:cNvPr id="61" name="TextBox 60"/>
          <p:cNvSpPr txBox="1"/>
          <p:nvPr userDrawn="1"/>
        </p:nvSpPr>
        <p:spPr>
          <a:xfrm>
            <a:off x="5143233" y="3336674"/>
            <a:ext cx="1855060" cy="369332"/>
          </a:xfrm>
          <a:prstGeom prst="rect">
            <a:avLst/>
          </a:prstGeom>
          <a:solidFill>
            <a:schemeClr val="bg1"/>
          </a:solidFill>
        </p:spPr>
        <p:txBody>
          <a:bodyPr wrap="none" rtlCol="0">
            <a:spAutoFit/>
          </a:bodyPr>
          <a:lstStyle/>
          <a:p>
            <a:pPr algn="ctr"/>
            <a:r>
              <a:rPr lang="en-US" dirty="0"/>
              <a:t>Secondary Colors</a:t>
            </a:r>
          </a:p>
        </p:txBody>
      </p:sp>
      <p:sp>
        <p:nvSpPr>
          <p:cNvPr id="64" name="Rounded Rectangle 4"/>
          <p:cNvSpPr/>
          <p:nvPr userDrawn="1"/>
        </p:nvSpPr>
        <p:spPr>
          <a:xfrm>
            <a:off x="6991626" y="2201166"/>
            <a:ext cx="870305" cy="870301"/>
          </a:xfrm>
          <a:prstGeom prst="roundRect">
            <a:avLst>
              <a:gd name="adj" fmla="val 24298"/>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US" sz="3187" dirty="0">
              <a:latin typeface="Calibri" panose="020F0502020204030204" pitchFamily="34" charset="0"/>
              <a:cs typeface="Calibri" panose="020F0502020204030204" pitchFamily="34" charset="0"/>
            </a:endParaRPr>
          </a:p>
        </p:txBody>
      </p:sp>
      <p:sp>
        <p:nvSpPr>
          <p:cNvPr id="1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90548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p:cTn id="7" dur="900" fill="hold"/>
                                        <p:tgtEl>
                                          <p:spTgt spid="7"/>
                                        </p:tgtEl>
                                        <p:attrNameLst>
                                          <p:attrName>ppt_w</p:attrName>
                                        </p:attrNameLst>
                                      </p:cBhvr>
                                      <p:tavLst>
                                        <p:tav tm="0">
                                          <p:val>
                                            <p:fltVal val="0"/>
                                          </p:val>
                                        </p:tav>
                                        <p:tav tm="100000">
                                          <p:val>
                                            <p:strVal val="#ppt_w"/>
                                          </p:val>
                                        </p:tav>
                                      </p:tavLst>
                                    </p:anim>
                                    <p:anim calcmode="lin" valueType="num">
                                      <p:cBhvr>
                                        <p:cTn id="8" dur="900" fill="hold"/>
                                        <p:tgtEl>
                                          <p:spTgt spid="7"/>
                                        </p:tgtEl>
                                        <p:attrNameLst>
                                          <p:attrName>ppt_h</p:attrName>
                                        </p:attrNameLst>
                                      </p:cBhvr>
                                      <p:tavLst>
                                        <p:tav tm="0">
                                          <p:val>
                                            <p:fltVal val="0"/>
                                          </p:val>
                                        </p:tav>
                                        <p:tav tm="100000">
                                          <p:val>
                                            <p:strVal val="#ppt_h"/>
                                          </p:val>
                                        </p:tav>
                                      </p:tavLst>
                                    </p:anim>
                                    <p:animEffect transition="in" filter="fade">
                                      <p:cBhvr>
                                        <p:cTn id="9" dur="900"/>
                                        <p:tgtEl>
                                          <p:spTgt spid="7"/>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 calcmode="lin" valueType="num">
                                      <p:cBhvr>
                                        <p:cTn id="12" dur="900" fill="hold"/>
                                        <p:tgtEl>
                                          <p:spTgt spid="6"/>
                                        </p:tgtEl>
                                        <p:attrNameLst>
                                          <p:attrName>ppt_w</p:attrName>
                                        </p:attrNameLst>
                                      </p:cBhvr>
                                      <p:tavLst>
                                        <p:tav tm="0">
                                          <p:val>
                                            <p:fltVal val="0"/>
                                          </p:val>
                                        </p:tav>
                                        <p:tav tm="100000">
                                          <p:val>
                                            <p:strVal val="#ppt_w"/>
                                          </p:val>
                                        </p:tav>
                                      </p:tavLst>
                                    </p:anim>
                                    <p:anim calcmode="lin" valueType="num">
                                      <p:cBhvr>
                                        <p:cTn id="13" dur="900" fill="hold"/>
                                        <p:tgtEl>
                                          <p:spTgt spid="6"/>
                                        </p:tgtEl>
                                        <p:attrNameLst>
                                          <p:attrName>ppt_h</p:attrName>
                                        </p:attrNameLst>
                                      </p:cBhvr>
                                      <p:tavLst>
                                        <p:tav tm="0">
                                          <p:val>
                                            <p:fltVal val="0"/>
                                          </p:val>
                                        </p:tav>
                                        <p:tav tm="100000">
                                          <p:val>
                                            <p:strVal val="#ppt_h"/>
                                          </p:val>
                                        </p:tav>
                                      </p:tavLst>
                                    </p:anim>
                                    <p:animEffect transition="in" filter="fade">
                                      <p:cBhvr>
                                        <p:cTn id="14" dur="900"/>
                                        <p:tgtEl>
                                          <p:spTgt spid="6"/>
                                        </p:tgtEl>
                                      </p:cBhvr>
                                    </p:animEffect>
                                  </p:childTnLst>
                                </p:cTn>
                              </p:par>
                              <p:par>
                                <p:cTn id="15" presetID="53" presetClass="entr" presetSubtype="16" fill="hold" grpId="0" nodeType="withEffect">
                                  <p:stCondLst>
                                    <p:cond delay="500"/>
                                  </p:stCondLst>
                                  <p:childTnLst>
                                    <p:set>
                                      <p:cBhvr>
                                        <p:cTn id="16" dur="1" fill="hold">
                                          <p:stCondLst>
                                            <p:cond delay="0"/>
                                          </p:stCondLst>
                                        </p:cTn>
                                        <p:tgtEl>
                                          <p:spTgt spid="5"/>
                                        </p:tgtEl>
                                        <p:attrNameLst>
                                          <p:attrName>style.visibility</p:attrName>
                                        </p:attrNameLst>
                                      </p:cBhvr>
                                      <p:to>
                                        <p:strVal val="visible"/>
                                      </p:to>
                                    </p:set>
                                    <p:anim calcmode="lin" valueType="num">
                                      <p:cBhvr>
                                        <p:cTn id="17" dur="900" fill="hold"/>
                                        <p:tgtEl>
                                          <p:spTgt spid="5"/>
                                        </p:tgtEl>
                                        <p:attrNameLst>
                                          <p:attrName>ppt_w</p:attrName>
                                        </p:attrNameLst>
                                      </p:cBhvr>
                                      <p:tavLst>
                                        <p:tav tm="0">
                                          <p:val>
                                            <p:fltVal val="0"/>
                                          </p:val>
                                        </p:tav>
                                        <p:tav tm="100000">
                                          <p:val>
                                            <p:strVal val="#ppt_w"/>
                                          </p:val>
                                        </p:tav>
                                      </p:tavLst>
                                    </p:anim>
                                    <p:anim calcmode="lin" valueType="num">
                                      <p:cBhvr>
                                        <p:cTn id="18" dur="900" fill="hold"/>
                                        <p:tgtEl>
                                          <p:spTgt spid="5"/>
                                        </p:tgtEl>
                                        <p:attrNameLst>
                                          <p:attrName>ppt_h</p:attrName>
                                        </p:attrNameLst>
                                      </p:cBhvr>
                                      <p:tavLst>
                                        <p:tav tm="0">
                                          <p:val>
                                            <p:fltVal val="0"/>
                                          </p:val>
                                        </p:tav>
                                        <p:tav tm="100000">
                                          <p:val>
                                            <p:strVal val="#ppt_h"/>
                                          </p:val>
                                        </p:tav>
                                      </p:tavLst>
                                    </p:anim>
                                    <p:animEffect transition="in" filter="fade">
                                      <p:cBhvr>
                                        <p:cTn id="19" dur="900"/>
                                        <p:tgtEl>
                                          <p:spTgt spid="5"/>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48"/>
                                        </p:tgtEl>
                                        <p:attrNameLst>
                                          <p:attrName>style.visibility</p:attrName>
                                        </p:attrNameLst>
                                      </p:cBhvr>
                                      <p:to>
                                        <p:strVal val="visible"/>
                                      </p:to>
                                    </p:set>
                                    <p:anim calcmode="lin" valueType="num">
                                      <p:cBhvr>
                                        <p:cTn id="22" dur="900" fill="hold"/>
                                        <p:tgtEl>
                                          <p:spTgt spid="48"/>
                                        </p:tgtEl>
                                        <p:attrNameLst>
                                          <p:attrName>ppt_w</p:attrName>
                                        </p:attrNameLst>
                                      </p:cBhvr>
                                      <p:tavLst>
                                        <p:tav tm="0">
                                          <p:val>
                                            <p:fltVal val="0"/>
                                          </p:val>
                                        </p:tav>
                                        <p:tav tm="100000">
                                          <p:val>
                                            <p:strVal val="#ppt_w"/>
                                          </p:val>
                                        </p:tav>
                                      </p:tavLst>
                                    </p:anim>
                                    <p:anim calcmode="lin" valueType="num">
                                      <p:cBhvr>
                                        <p:cTn id="23" dur="900" fill="hold"/>
                                        <p:tgtEl>
                                          <p:spTgt spid="48"/>
                                        </p:tgtEl>
                                        <p:attrNameLst>
                                          <p:attrName>ppt_h</p:attrName>
                                        </p:attrNameLst>
                                      </p:cBhvr>
                                      <p:tavLst>
                                        <p:tav tm="0">
                                          <p:val>
                                            <p:fltVal val="0"/>
                                          </p:val>
                                        </p:tav>
                                        <p:tav tm="100000">
                                          <p:val>
                                            <p:strVal val="#ppt_h"/>
                                          </p:val>
                                        </p:tav>
                                      </p:tavLst>
                                    </p:anim>
                                    <p:animEffect transition="in" filter="fade">
                                      <p:cBhvr>
                                        <p:cTn id="24" dur="900"/>
                                        <p:tgtEl>
                                          <p:spTgt spid="48"/>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58"/>
                                        </p:tgtEl>
                                        <p:attrNameLst>
                                          <p:attrName>style.visibility</p:attrName>
                                        </p:attrNameLst>
                                      </p:cBhvr>
                                      <p:to>
                                        <p:strVal val="visible"/>
                                      </p:to>
                                    </p:set>
                                    <p:anim calcmode="lin" valueType="num">
                                      <p:cBhvr>
                                        <p:cTn id="27" dur="900" fill="hold"/>
                                        <p:tgtEl>
                                          <p:spTgt spid="58"/>
                                        </p:tgtEl>
                                        <p:attrNameLst>
                                          <p:attrName>ppt_w</p:attrName>
                                        </p:attrNameLst>
                                      </p:cBhvr>
                                      <p:tavLst>
                                        <p:tav tm="0">
                                          <p:val>
                                            <p:fltVal val="0"/>
                                          </p:val>
                                        </p:tav>
                                        <p:tav tm="100000">
                                          <p:val>
                                            <p:strVal val="#ppt_w"/>
                                          </p:val>
                                        </p:tav>
                                      </p:tavLst>
                                    </p:anim>
                                    <p:anim calcmode="lin" valueType="num">
                                      <p:cBhvr>
                                        <p:cTn id="28" dur="900" fill="hold"/>
                                        <p:tgtEl>
                                          <p:spTgt spid="58"/>
                                        </p:tgtEl>
                                        <p:attrNameLst>
                                          <p:attrName>ppt_h</p:attrName>
                                        </p:attrNameLst>
                                      </p:cBhvr>
                                      <p:tavLst>
                                        <p:tav tm="0">
                                          <p:val>
                                            <p:fltVal val="0"/>
                                          </p:val>
                                        </p:tav>
                                        <p:tav tm="100000">
                                          <p:val>
                                            <p:strVal val="#ppt_h"/>
                                          </p:val>
                                        </p:tav>
                                      </p:tavLst>
                                    </p:anim>
                                    <p:animEffect transition="in" filter="fade">
                                      <p:cBhvr>
                                        <p:cTn id="29" dur="900"/>
                                        <p:tgtEl>
                                          <p:spTgt spid="58"/>
                                        </p:tgtEl>
                                      </p:cBhvr>
                                    </p:animEffect>
                                  </p:childTnLst>
                                </p:cTn>
                              </p:par>
                              <p:par>
                                <p:cTn id="30" presetID="53" presetClass="entr" presetSubtype="16" fill="hold" grpId="0" nodeType="withEffect">
                                  <p:stCondLst>
                                    <p:cond delay="500"/>
                                  </p:stCondLst>
                                  <p:childTnLst>
                                    <p:set>
                                      <p:cBhvr>
                                        <p:cTn id="31" dur="1" fill="hold">
                                          <p:stCondLst>
                                            <p:cond delay="0"/>
                                          </p:stCondLst>
                                        </p:cTn>
                                        <p:tgtEl>
                                          <p:spTgt spid="57"/>
                                        </p:tgtEl>
                                        <p:attrNameLst>
                                          <p:attrName>style.visibility</p:attrName>
                                        </p:attrNameLst>
                                      </p:cBhvr>
                                      <p:to>
                                        <p:strVal val="visible"/>
                                      </p:to>
                                    </p:set>
                                    <p:anim calcmode="lin" valueType="num">
                                      <p:cBhvr>
                                        <p:cTn id="32" dur="900" fill="hold"/>
                                        <p:tgtEl>
                                          <p:spTgt spid="57"/>
                                        </p:tgtEl>
                                        <p:attrNameLst>
                                          <p:attrName>ppt_w</p:attrName>
                                        </p:attrNameLst>
                                      </p:cBhvr>
                                      <p:tavLst>
                                        <p:tav tm="0">
                                          <p:val>
                                            <p:fltVal val="0"/>
                                          </p:val>
                                        </p:tav>
                                        <p:tav tm="100000">
                                          <p:val>
                                            <p:strVal val="#ppt_w"/>
                                          </p:val>
                                        </p:tav>
                                      </p:tavLst>
                                    </p:anim>
                                    <p:anim calcmode="lin" valueType="num">
                                      <p:cBhvr>
                                        <p:cTn id="33" dur="900" fill="hold"/>
                                        <p:tgtEl>
                                          <p:spTgt spid="57"/>
                                        </p:tgtEl>
                                        <p:attrNameLst>
                                          <p:attrName>ppt_h</p:attrName>
                                        </p:attrNameLst>
                                      </p:cBhvr>
                                      <p:tavLst>
                                        <p:tav tm="0">
                                          <p:val>
                                            <p:fltVal val="0"/>
                                          </p:val>
                                        </p:tav>
                                        <p:tav tm="100000">
                                          <p:val>
                                            <p:strVal val="#ppt_h"/>
                                          </p:val>
                                        </p:tav>
                                      </p:tavLst>
                                    </p:anim>
                                    <p:animEffect transition="in" filter="fade">
                                      <p:cBhvr>
                                        <p:cTn id="34" dur="900"/>
                                        <p:tgtEl>
                                          <p:spTgt spid="57"/>
                                        </p:tgtEl>
                                      </p:cBhvr>
                                    </p:animEffect>
                                  </p:childTnLst>
                                </p:cTn>
                              </p:par>
                              <p:par>
                                <p:cTn id="35" presetID="53" presetClass="entr" presetSubtype="16" fill="hold" grpId="0" nodeType="withEffect">
                                  <p:stCondLst>
                                    <p:cond delay="500"/>
                                  </p:stCondLst>
                                  <p:childTnLst>
                                    <p:set>
                                      <p:cBhvr>
                                        <p:cTn id="36" dur="1" fill="hold">
                                          <p:stCondLst>
                                            <p:cond delay="0"/>
                                          </p:stCondLst>
                                        </p:cTn>
                                        <p:tgtEl>
                                          <p:spTgt spid="56"/>
                                        </p:tgtEl>
                                        <p:attrNameLst>
                                          <p:attrName>style.visibility</p:attrName>
                                        </p:attrNameLst>
                                      </p:cBhvr>
                                      <p:to>
                                        <p:strVal val="visible"/>
                                      </p:to>
                                    </p:set>
                                    <p:anim calcmode="lin" valueType="num">
                                      <p:cBhvr>
                                        <p:cTn id="37" dur="900" fill="hold"/>
                                        <p:tgtEl>
                                          <p:spTgt spid="56"/>
                                        </p:tgtEl>
                                        <p:attrNameLst>
                                          <p:attrName>ppt_w</p:attrName>
                                        </p:attrNameLst>
                                      </p:cBhvr>
                                      <p:tavLst>
                                        <p:tav tm="0">
                                          <p:val>
                                            <p:fltVal val="0"/>
                                          </p:val>
                                        </p:tav>
                                        <p:tav tm="100000">
                                          <p:val>
                                            <p:strVal val="#ppt_w"/>
                                          </p:val>
                                        </p:tav>
                                      </p:tavLst>
                                    </p:anim>
                                    <p:anim calcmode="lin" valueType="num">
                                      <p:cBhvr>
                                        <p:cTn id="38" dur="900" fill="hold"/>
                                        <p:tgtEl>
                                          <p:spTgt spid="56"/>
                                        </p:tgtEl>
                                        <p:attrNameLst>
                                          <p:attrName>ppt_h</p:attrName>
                                        </p:attrNameLst>
                                      </p:cBhvr>
                                      <p:tavLst>
                                        <p:tav tm="0">
                                          <p:val>
                                            <p:fltVal val="0"/>
                                          </p:val>
                                        </p:tav>
                                        <p:tav tm="100000">
                                          <p:val>
                                            <p:strVal val="#ppt_h"/>
                                          </p:val>
                                        </p:tav>
                                      </p:tavLst>
                                    </p:anim>
                                    <p:animEffect transition="in" filter="fade">
                                      <p:cBhvr>
                                        <p:cTn id="39" dur="900"/>
                                        <p:tgtEl>
                                          <p:spTgt spid="56"/>
                                        </p:tgtEl>
                                      </p:cBhvr>
                                    </p:animEffect>
                                  </p:childTnLst>
                                </p:cTn>
                              </p:par>
                              <p:par>
                                <p:cTn id="40" presetID="53" presetClass="entr" presetSubtype="16" fill="hold" grpId="0" nodeType="withEffect">
                                  <p:stCondLst>
                                    <p:cond delay="500"/>
                                  </p:stCondLst>
                                  <p:childTnLst>
                                    <p:set>
                                      <p:cBhvr>
                                        <p:cTn id="41" dur="1" fill="hold">
                                          <p:stCondLst>
                                            <p:cond delay="0"/>
                                          </p:stCondLst>
                                        </p:cTn>
                                        <p:tgtEl>
                                          <p:spTgt spid="59"/>
                                        </p:tgtEl>
                                        <p:attrNameLst>
                                          <p:attrName>style.visibility</p:attrName>
                                        </p:attrNameLst>
                                      </p:cBhvr>
                                      <p:to>
                                        <p:strVal val="visible"/>
                                      </p:to>
                                    </p:set>
                                    <p:anim calcmode="lin" valueType="num">
                                      <p:cBhvr>
                                        <p:cTn id="42" dur="900" fill="hold"/>
                                        <p:tgtEl>
                                          <p:spTgt spid="59"/>
                                        </p:tgtEl>
                                        <p:attrNameLst>
                                          <p:attrName>ppt_w</p:attrName>
                                        </p:attrNameLst>
                                      </p:cBhvr>
                                      <p:tavLst>
                                        <p:tav tm="0">
                                          <p:val>
                                            <p:fltVal val="0"/>
                                          </p:val>
                                        </p:tav>
                                        <p:tav tm="100000">
                                          <p:val>
                                            <p:strVal val="#ppt_w"/>
                                          </p:val>
                                        </p:tav>
                                      </p:tavLst>
                                    </p:anim>
                                    <p:anim calcmode="lin" valueType="num">
                                      <p:cBhvr>
                                        <p:cTn id="43" dur="900" fill="hold"/>
                                        <p:tgtEl>
                                          <p:spTgt spid="59"/>
                                        </p:tgtEl>
                                        <p:attrNameLst>
                                          <p:attrName>ppt_h</p:attrName>
                                        </p:attrNameLst>
                                      </p:cBhvr>
                                      <p:tavLst>
                                        <p:tav tm="0">
                                          <p:val>
                                            <p:fltVal val="0"/>
                                          </p:val>
                                        </p:tav>
                                        <p:tav tm="100000">
                                          <p:val>
                                            <p:strVal val="#ppt_h"/>
                                          </p:val>
                                        </p:tav>
                                      </p:tavLst>
                                    </p:anim>
                                    <p:animEffect transition="in" filter="fade">
                                      <p:cBhvr>
                                        <p:cTn id="44" dur="900"/>
                                        <p:tgtEl>
                                          <p:spTgt spid="59"/>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64"/>
                                        </p:tgtEl>
                                        <p:attrNameLst>
                                          <p:attrName>style.visibility</p:attrName>
                                        </p:attrNameLst>
                                      </p:cBhvr>
                                      <p:to>
                                        <p:strVal val="visible"/>
                                      </p:to>
                                    </p:set>
                                    <p:anim calcmode="lin" valueType="num">
                                      <p:cBhvr>
                                        <p:cTn id="47" dur="900" fill="hold"/>
                                        <p:tgtEl>
                                          <p:spTgt spid="64"/>
                                        </p:tgtEl>
                                        <p:attrNameLst>
                                          <p:attrName>ppt_w</p:attrName>
                                        </p:attrNameLst>
                                      </p:cBhvr>
                                      <p:tavLst>
                                        <p:tav tm="0">
                                          <p:val>
                                            <p:fltVal val="0"/>
                                          </p:val>
                                        </p:tav>
                                        <p:tav tm="100000">
                                          <p:val>
                                            <p:strVal val="#ppt_w"/>
                                          </p:val>
                                        </p:tav>
                                      </p:tavLst>
                                    </p:anim>
                                    <p:anim calcmode="lin" valueType="num">
                                      <p:cBhvr>
                                        <p:cTn id="48" dur="900" fill="hold"/>
                                        <p:tgtEl>
                                          <p:spTgt spid="64"/>
                                        </p:tgtEl>
                                        <p:attrNameLst>
                                          <p:attrName>ppt_h</p:attrName>
                                        </p:attrNameLst>
                                      </p:cBhvr>
                                      <p:tavLst>
                                        <p:tav tm="0">
                                          <p:val>
                                            <p:fltVal val="0"/>
                                          </p:val>
                                        </p:tav>
                                        <p:tav tm="100000">
                                          <p:val>
                                            <p:strVal val="#ppt_h"/>
                                          </p:val>
                                        </p:tav>
                                      </p:tavLst>
                                    </p:anim>
                                    <p:animEffect transition="in" filter="fade">
                                      <p:cBhvr>
                                        <p:cTn id="49" dur="9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48" grpId="0" animBg="1"/>
      <p:bldP spid="56" grpId="0" animBg="1"/>
      <p:bldP spid="57" grpId="0" animBg="1"/>
      <p:bldP spid="58" grpId="0" animBg="1"/>
      <p:bldP spid="59" grpId="0" animBg="1"/>
      <p:bldP spid="6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lank with Sub hea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C32A823-2E32-FE4A-8912-5D4220A5E809}"/>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Header – 24pt</a:t>
            </a:r>
          </a:p>
        </p:txBody>
      </p:sp>
      <p:cxnSp>
        <p:nvCxnSpPr>
          <p:cNvPr id="6" name="Straight Connector 5">
            <a:extLst>
              <a:ext uri="{FF2B5EF4-FFF2-40B4-BE49-F238E27FC236}">
                <a16:creationId xmlns:a16="http://schemas.microsoft.com/office/drawing/2014/main" id="{7B9991CA-9693-DA47-A120-B5F05901E15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623">
            <a:extLst>
              <a:ext uri="{FF2B5EF4-FFF2-40B4-BE49-F238E27FC236}">
                <a16:creationId xmlns:a16="http://schemas.microsoft.com/office/drawing/2014/main" id="{45F66B7E-6685-2741-8D81-759E92CD74F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91666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parator Slide - Dark Grey">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99F0783-036D-944D-9BDE-BE26AA5B6C0A}"/>
              </a:ext>
            </a:extLst>
          </p:cNvPr>
          <p:cNvCxnSpPr>
            <a:cxnSpLocks/>
          </p:cNvCxnSpPr>
          <p:nvPr userDrawn="1"/>
        </p:nvCxnSpPr>
        <p:spPr>
          <a:xfrm>
            <a:off x="1263844" y="2573415"/>
            <a:ext cx="3647547" cy="0"/>
          </a:xfrm>
          <a:prstGeom prst="line">
            <a:avLst/>
          </a:prstGeom>
          <a:ln w="9525" cmpd="sng">
            <a:solidFill>
              <a:schemeClr val="bg1">
                <a:lumMod val="50000"/>
              </a:schemeClr>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1FDAFCB2-B2EB-B442-A106-65F4F9E022A4}"/>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lumMod val="50000"/>
                  </a:schemeClr>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
        <p:nvSpPr>
          <p:cNvPr id="16" name="Content Placeholder 3">
            <a:extLst>
              <a:ext uri="{FF2B5EF4-FFF2-40B4-BE49-F238E27FC236}">
                <a16:creationId xmlns:a16="http://schemas.microsoft.com/office/drawing/2014/main" id="{04055F18-C494-BA40-9345-4E81EA0A72C1}"/>
              </a:ext>
            </a:extLst>
          </p:cNvPr>
          <p:cNvSpPr>
            <a:spLocks noGrp="1"/>
          </p:cNvSpPr>
          <p:nvPr>
            <p:ph sz="quarter" idx="16" hasCustomPrompt="1"/>
          </p:nvPr>
        </p:nvSpPr>
        <p:spPr>
          <a:xfrm>
            <a:off x="1263844" y="2727182"/>
            <a:ext cx="3648075"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lumMod val="50000"/>
                  </a:schemeClr>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2639438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Slide - with single text box">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E81F3C-A3F0-5C45-AC5C-5E3E76E2BA06}"/>
              </a:ext>
            </a:extLst>
          </p:cNvPr>
          <p:cNvSpPr>
            <a:spLocks noGrp="1"/>
          </p:cNvSpPr>
          <p:nvPr>
            <p:ph type="title" hasCustomPrompt="1"/>
          </p:nvPr>
        </p:nvSpPr>
        <p:spPr/>
        <p:txBody>
          <a:bodyPr/>
          <a:lstStyle>
            <a:lvl1pPr>
              <a:defRPr sz="2400" b="1">
                <a:latin typeface="+mn-lt"/>
              </a:defRPr>
            </a:lvl1pPr>
          </a:lstStyle>
          <a:p>
            <a:r>
              <a:rPr lang="en-US" dirty="0"/>
              <a:t>Services slide – 24pt</a:t>
            </a:r>
          </a:p>
        </p:txBody>
      </p:sp>
      <p:cxnSp>
        <p:nvCxnSpPr>
          <p:cNvPr id="9" name="Straight Connector 8">
            <a:extLst>
              <a:ext uri="{FF2B5EF4-FFF2-40B4-BE49-F238E27FC236}">
                <a16:creationId xmlns:a16="http://schemas.microsoft.com/office/drawing/2014/main" id="{2A8999C6-1BB4-6840-82C6-4B0EA3C27C99}"/>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92615417-DE54-7A46-A92C-1B28F9EFEF0F}"/>
              </a:ext>
            </a:extLst>
          </p:cNvPr>
          <p:cNvSpPr>
            <a:spLocks noGrp="1"/>
          </p:cNvSpPr>
          <p:nvPr>
            <p:ph type="body" sz="quarter" idx="13" hasCustomPrompt="1"/>
          </p:nvPr>
        </p:nvSpPr>
        <p:spPr>
          <a:xfrm>
            <a:off x="990600" y="1331913"/>
            <a:ext cx="10210800" cy="4584700"/>
          </a:xfrm>
          <a:prstGeom prst="rect">
            <a:avLst/>
          </a:prstGeom>
        </p:spPr>
        <p:txBody>
          <a:bodyPr/>
          <a:lstStyle>
            <a:lvl1pPr marL="228600" indent="-228600">
              <a:buClr>
                <a:schemeClr val="accent6"/>
              </a:buClr>
              <a:buSzPct val="95000"/>
              <a:buFont typeface="Arial Unicode MS" panose="020B0604020202020204" pitchFamily="34" charset="-128"/>
              <a:buChar char="☉"/>
              <a:defRPr sz="1800">
                <a:solidFill>
                  <a:schemeClr val="bg1">
                    <a:lumMod val="50000"/>
                  </a:schemeClr>
                </a:solidFill>
              </a:defRPr>
            </a:lvl1pPr>
            <a:lvl2pPr marL="685800" indent="-228600">
              <a:buClr>
                <a:schemeClr val="accent6"/>
              </a:buClr>
              <a:buSzPct val="95000"/>
              <a:buFont typeface="Arial Unicode MS" panose="020B0604020202020204" pitchFamily="34" charset="-128"/>
              <a:buChar char="☉"/>
              <a:defRPr sz="1600">
                <a:solidFill>
                  <a:schemeClr val="bg1">
                    <a:lumMod val="50000"/>
                  </a:schemeClr>
                </a:solidFill>
              </a:defRPr>
            </a:lvl2pPr>
            <a:lvl3pPr marL="1143000" indent="-228600">
              <a:buClr>
                <a:schemeClr val="accent6"/>
              </a:buClr>
              <a:buSzPct val="95000"/>
              <a:buFont typeface="Arial Unicode MS" panose="020B0604020202020204" pitchFamily="34" charset="-128"/>
              <a:buChar char="☉"/>
              <a:defRPr sz="1400">
                <a:solidFill>
                  <a:schemeClr val="bg1">
                    <a:lumMod val="50000"/>
                  </a:schemeClr>
                </a:solidFill>
              </a:defRPr>
            </a:lvl3pPr>
            <a:lvl4pPr marL="1600200" marR="0" indent="-228600" algn="l" defTabSz="914400" rtl="0" eaLnBrk="1" fontAlgn="auto" latinLnBrk="0" hangingPunct="1">
              <a:lnSpc>
                <a:spcPct val="90000"/>
              </a:lnSpc>
              <a:spcBef>
                <a:spcPts val="500"/>
              </a:spcBef>
              <a:spcAft>
                <a:spcPts val="0"/>
              </a:spcAft>
              <a:buClr>
                <a:schemeClr val="accent6"/>
              </a:buClr>
              <a:buSzPct val="95000"/>
              <a:buFont typeface="Arial Unicode MS" panose="020B0604020202020204" pitchFamily="34" charset="-128"/>
              <a:buChar char="☉"/>
              <a:tabLst/>
              <a:defRPr sz="1200">
                <a:solidFill>
                  <a:schemeClr val="bg1">
                    <a:lumMod val="50000"/>
                  </a:schemeClr>
                </a:solidFill>
              </a:defRPr>
            </a:lvl4pPr>
            <a:lvl5pPr>
              <a:defRPr>
                <a:solidFill>
                  <a:schemeClr val="bg1">
                    <a:lumMod val="50000"/>
                  </a:schemeClr>
                </a:solidFill>
              </a:defRPr>
            </a:lvl5pPr>
          </a:lstStyle>
          <a:p>
            <a:pPr lvl="0"/>
            <a:r>
              <a:rPr lang="en-US" dirty="0"/>
              <a:t>Edit Master text styles – 18pt</a:t>
            </a:r>
          </a:p>
          <a:p>
            <a:pPr lvl="1"/>
            <a:r>
              <a:rPr lang="en-US" dirty="0"/>
              <a:t>Second level – 16pt</a:t>
            </a:r>
          </a:p>
          <a:p>
            <a:pPr lvl="2"/>
            <a:r>
              <a:rPr lang="en-US" dirty="0"/>
              <a:t>Third level – 14pt</a:t>
            </a:r>
          </a:p>
          <a:p>
            <a:pPr lvl="3"/>
            <a:r>
              <a:rPr lang="en-US" dirty="0"/>
              <a:t>Fourth level – 12pt</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lang="en-US" dirty="0"/>
          </a:p>
          <a:p>
            <a:pPr lvl="3"/>
            <a:endParaRPr lang="en-US" dirty="0"/>
          </a:p>
        </p:txBody>
      </p:sp>
      <p:sp>
        <p:nvSpPr>
          <p:cNvPr id="7"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8"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4271189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rvices Slid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A0774E77-E043-504C-ACE6-24B71FA45949}"/>
              </a:ext>
            </a:extLst>
          </p:cNvPr>
          <p:cNvSpPr>
            <a:spLocks noGrp="1"/>
          </p:cNvSpPr>
          <p:nvPr>
            <p:ph type="pic" sz="quarter" idx="20" hasCustomPrompt="1"/>
          </p:nvPr>
        </p:nvSpPr>
        <p:spPr>
          <a:xfrm>
            <a:off x="29414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9" name="Content Placeholder 8">
            <a:extLst>
              <a:ext uri="{FF2B5EF4-FFF2-40B4-BE49-F238E27FC236}">
                <a16:creationId xmlns:a16="http://schemas.microsoft.com/office/drawing/2014/main" id="{4E4385F9-7DF9-C747-9140-1CB14CA20DFC}"/>
              </a:ext>
            </a:extLst>
          </p:cNvPr>
          <p:cNvSpPr>
            <a:spLocks noGrp="1"/>
          </p:cNvSpPr>
          <p:nvPr>
            <p:ph sz="quarter" idx="21" hasCustomPrompt="1"/>
          </p:nvPr>
        </p:nvSpPr>
        <p:spPr>
          <a:xfrm>
            <a:off x="19056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2" name="Content Placeholder 8">
            <a:extLst>
              <a:ext uri="{FF2B5EF4-FFF2-40B4-BE49-F238E27FC236}">
                <a16:creationId xmlns:a16="http://schemas.microsoft.com/office/drawing/2014/main" id="{CE2A1EDC-2C75-9740-9ED9-6482C8F4D9DC}"/>
              </a:ext>
            </a:extLst>
          </p:cNvPr>
          <p:cNvSpPr>
            <a:spLocks noGrp="1"/>
          </p:cNvSpPr>
          <p:nvPr>
            <p:ph sz="quarter" idx="22" hasCustomPrompt="1"/>
          </p:nvPr>
        </p:nvSpPr>
        <p:spPr>
          <a:xfrm>
            <a:off x="19056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3" name="Picture Placeholder 6">
            <a:extLst>
              <a:ext uri="{FF2B5EF4-FFF2-40B4-BE49-F238E27FC236}">
                <a16:creationId xmlns:a16="http://schemas.microsoft.com/office/drawing/2014/main" id="{B29C05CD-147F-4443-A557-CFB1A4135534}"/>
              </a:ext>
            </a:extLst>
          </p:cNvPr>
          <p:cNvSpPr>
            <a:spLocks noGrp="1"/>
          </p:cNvSpPr>
          <p:nvPr>
            <p:ph type="pic" sz="quarter" idx="23" hasCustomPrompt="1"/>
          </p:nvPr>
        </p:nvSpPr>
        <p:spPr>
          <a:xfrm>
            <a:off x="59132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4" name="Content Placeholder 8">
            <a:extLst>
              <a:ext uri="{FF2B5EF4-FFF2-40B4-BE49-F238E27FC236}">
                <a16:creationId xmlns:a16="http://schemas.microsoft.com/office/drawing/2014/main" id="{37C7FAA8-41F2-F54C-87F9-17FE72DD537C}"/>
              </a:ext>
            </a:extLst>
          </p:cNvPr>
          <p:cNvSpPr>
            <a:spLocks noGrp="1"/>
          </p:cNvSpPr>
          <p:nvPr>
            <p:ph sz="quarter" idx="24" hasCustomPrompt="1"/>
          </p:nvPr>
        </p:nvSpPr>
        <p:spPr>
          <a:xfrm>
            <a:off x="48774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5" name="Content Placeholder 8">
            <a:extLst>
              <a:ext uri="{FF2B5EF4-FFF2-40B4-BE49-F238E27FC236}">
                <a16:creationId xmlns:a16="http://schemas.microsoft.com/office/drawing/2014/main" id="{F8445A30-D024-C04D-9119-56C71802227A}"/>
              </a:ext>
            </a:extLst>
          </p:cNvPr>
          <p:cNvSpPr>
            <a:spLocks noGrp="1"/>
          </p:cNvSpPr>
          <p:nvPr>
            <p:ph sz="quarter" idx="25" hasCustomPrompt="1"/>
          </p:nvPr>
        </p:nvSpPr>
        <p:spPr>
          <a:xfrm>
            <a:off x="4877449" y="2163733"/>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6" name="Picture Placeholder 6">
            <a:extLst>
              <a:ext uri="{FF2B5EF4-FFF2-40B4-BE49-F238E27FC236}">
                <a16:creationId xmlns:a16="http://schemas.microsoft.com/office/drawing/2014/main" id="{21F6F720-5328-4144-A463-C367FB601D41}"/>
              </a:ext>
            </a:extLst>
          </p:cNvPr>
          <p:cNvSpPr>
            <a:spLocks noGrp="1"/>
          </p:cNvSpPr>
          <p:nvPr>
            <p:ph type="pic" sz="quarter" idx="26" hasCustomPrompt="1"/>
          </p:nvPr>
        </p:nvSpPr>
        <p:spPr>
          <a:xfrm>
            <a:off x="8885092" y="1099005"/>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37" name="Content Placeholder 8">
            <a:extLst>
              <a:ext uri="{FF2B5EF4-FFF2-40B4-BE49-F238E27FC236}">
                <a16:creationId xmlns:a16="http://schemas.microsoft.com/office/drawing/2014/main" id="{F7B4EC80-8192-DC43-B1DD-B0739E9B4C60}"/>
              </a:ext>
            </a:extLst>
          </p:cNvPr>
          <p:cNvSpPr>
            <a:spLocks noGrp="1"/>
          </p:cNvSpPr>
          <p:nvPr>
            <p:ph sz="quarter" idx="27" hasCustomPrompt="1"/>
          </p:nvPr>
        </p:nvSpPr>
        <p:spPr>
          <a:xfrm>
            <a:off x="7849249" y="1677163"/>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38" name="Content Placeholder 8">
            <a:extLst>
              <a:ext uri="{FF2B5EF4-FFF2-40B4-BE49-F238E27FC236}">
                <a16:creationId xmlns:a16="http://schemas.microsoft.com/office/drawing/2014/main" id="{ED8A264A-E1CE-D24C-BC62-C29EFE0AF580}"/>
              </a:ext>
            </a:extLst>
          </p:cNvPr>
          <p:cNvSpPr>
            <a:spLocks noGrp="1"/>
          </p:cNvSpPr>
          <p:nvPr>
            <p:ph sz="quarter" idx="28" hasCustomPrompt="1"/>
          </p:nvPr>
        </p:nvSpPr>
        <p:spPr>
          <a:xfrm>
            <a:off x="7849249" y="2163733"/>
            <a:ext cx="2586037" cy="1239042"/>
          </a:xfrm>
          <a:prstGeom prst="rect">
            <a:avLst/>
          </a:prstGeom>
        </p:spPr>
        <p:txBody>
          <a:bodyPr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39" name="Picture Placeholder 6">
            <a:extLst>
              <a:ext uri="{FF2B5EF4-FFF2-40B4-BE49-F238E27FC236}">
                <a16:creationId xmlns:a16="http://schemas.microsoft.com/office/drawing/2014/main" id="{69D91425-B53D-AA4A-925C-F492B4DA64F4}"/>
              </a:ext>
            </a:extLst>
          </p:cNvPr>
          <p:cNvSpPr>
            <a:spLocks noGrp="1"/>
          </p:cNvSpPr>
          <p:nvPr>
            <p:ph type="pic" sz="quarter" idx="29" hasCustomPrompt="1"/>
          </p:nvPr>
        </p:nvSpPr>
        <p:spPr>
          <a:xfrm>
            <a:off x="29414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0" name="Content Placeholder 8">
            <a:extLst>
              <a:ext uri="{FF2B5EF4-FFF2-40B4-BE49-F238E27FC236}">
                <a16:creationId xmlns:a16="http://schemas.microsoft.com/office/drawing/2014/main" id="{A250792F-E381-5C45-8472-FC5038DB3C2D}"/>
              </a:ext>
            </a:extLst>
          </p:cNvPr>
          <p:cNvSpPr>
            <a:spLocks noGrp="1"/>
          </p:cNvSpPr>
          <p:nvPr>
            <p:ph sz="quarter" idx="30" hasCustomPrompt="1"/>
          </p:nvPr>
        </p:nvSpPr>
        <p:spPr>
          <a:xfrm>
            <a:off x="19056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1" name="Content Placeholder 8">
            <a:extLst>
              <a:ext uri="{FF2B5EF4-FFF2-40B4-BE49-F238E27FC236}">
                <a16:creationId xmlns:a16="http://schemas.microsoft.com/office/drawing/2014/main" id="{97F6E0BA-F36F-A049-BEB6-B0041C17E05D}"/>
              </a:ext>
            </a:extLst>
          </p:cNvPr>
          <p:cNvSpPr>
            <a:spLocks noGrp="1"/>
          </p:cNvSpPr>
          <p:nvPr>
            <p:ph sz="quarter" idx="31" hasCustomPrompt="1"/>
          </p:nvPr>
        </p:nvSpPr>
        <p:spPr>
          <a:xfrm>
            <a:off x="19056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2" name="Picture Placeholder 6">
            <a:extLst>
              <a:ext uri="{FF2B5EF4-FFF2-40B4-BE49-F238E27FC236}">
                <a16:creationId xmlns:a16="http://schemas.microsoft.com/office/drawing/2014/main" id="{279C246A-59B6-4841-8FBA-0053C5323BC1}"/>
              </a:ext>
            </a:extLst>
          </p:cNvPr>
          <p:cNvSpPr>
            <a:spLocks noGrp="1"/>
          </p:cNvSpPr>
          <p:nvPr>
            <p:ph type="pic" sz="quarter" idx="32" hasCustomPrompt="1"/>
          </p:nvPr>
        </p:nvSpPr>
        <p:spPr>
          <a:xfrm>
            <a:off x="59132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3" name="Content Placeholder 8">
            <a:extLst>
              <a:ext uri="{FF2B5EF4-FFF2-40B4-BE49-F238E27FC236}">
                <a16:creationId xmlns:a16="http://schemas.microsoft.com/office/drawing/2014/main" id="{CC845706-6037-0249-9F58-FB4E9D33DD00}"/>
              </a:ext>
            </a:extLst>
          </p:cNvPr>
          <p:cNvSpPr>
            <a:spLocks noGrp="1"/>
          </p:cNvSpPr>
          <p:nvPr>
            <p:ph sz="quarter" idx="33" hasCustomPrompt="1"/>
          </p:nvPr>
        </p:nvSpPr>
        <p:spPr>
          <a:xfrm>
            <a:off x="48774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4" name="Content Placeholder 8">
            <a:extLst>
              <a:ext uri="{FF2B5EF4-FFF2-40B4-BE49-F238E27FC236}">
                <a16:creationId xmlns:a16="http://schemas.microsoft.com/office/drawing/2014/main" id="{C52A1D35-9FE4-6140-9517-CE7FBEFD664C}"/>
              </a:ext>
            </a:extLst>
          </p:cNvPr>
          <p:cNvSpPr>
            <a:spLocks noGrp="1"/>
          </p:cNvSpPr>
          <p:nvPr>
            <p:ph sz="quarter" idx="34" hasCustomPrompt="1"/>
          </p:nvPr>
        </p:nvSpPr>
        <p:spPr>
          <a:xfrm>
            <a:off x="48774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45" name="Picture Placeholder 6">
            <a:extLst>
              <a:ext uri="{FF2B5EF4-FFF2-40B4-BE49-F238E27FC236}">
                <a16:creationId xmlns:a16="http://schemas.microsoft.com/office/drawing/2014/main" id="{7F8A2272-AB36-D947-859E-DF5469905385}"/>
              </a:ext>
            </a:extLst>
          </p:cNvPr>
          <p:cNvSpPr>
            <a:spLocks noGrp="1"/>
          </p:cNvSpPr>
          <p:nvPr>
            <p:ph type="pic" sz="quarter" idx="35" hasCustomPrompt="1"/>
          </p:nvPr>
        </p:nvSpPr>
        <p:spPr>
          <a:xfrm>
            <a:off x="8885092" y="3734990"/>
            <a:ext cx="514350" cy="502460"/>
          </a:xfrm>
          <a:prstGeom prst="rect">
            <a:avLst/>
          </a:prstGeom>
        </p:spPr>
        <p:txBody>
          <a:bodyPr/>
          <a:lstStyle>
            <a:lvl1pPr marL="0" indent="0">
              <a:buNone/>
              <a:defRPr sz="1200">
                <a:solidFill>
                  <a:schemeClr val="bg1">
                    <a:lumMod val="50000"/>
                  </a:schemeClr>
                </a:solidFill>
              </a:defRPr>
            </a:lvl1pPr>
          </a:lstStyle>
          <a:p>
            <a:r>
              <a:rPr lang="en-US" dirty="0"/>
              <a:t>icon</a:t>
            </a:r>
          </a:p>
        </p:txBody>
      </p:sp>
      <p:sp>
        <p:nvSpPr>
          <p:cNvPr id="46" name="Content Placeholder 8">
            <a:extLst>
              <a:ext uri="{FF2B5EF4-FFF2-40B4-BE49-F238E27FC236}">
                <a16:creationId xmlns:a16="http://schemas.microsoft.com/office/drawing/2014/main" id="{3F6ACA93-999A-7E46-B07F-5B2DCC1D692C}"/>
              </a:ext>
            </a:extLst>
          </p:cNvPr>
          <p:cNvSpPr>
            <a:spLocks noGrp="1"/>
          </p:cNvSpPr>
          <p:nvPr>
            <p:ph sz="quarter" idx="36" hasCustomPrompt="1"/>
          </p:nvPr>
        </p:nvSpPr>
        <p:spPr>
          <a:xfrm>
            <a:off x="7849249" y="4313148"/>
            <a:ext cx="2586037" cy="352257"/>
          </a:xfrm>
          <a:prstGeom prst="rect">
            <a:avLst/>
          </a:prstGeom>
        </p:spPr>
        <p:txBody>
          <a:bodyPr/>
          <a:lstStyle>
            <a:lvl1pPr marL="0" indent="0" algn="ctr">
              <a:buNone/>
              <a:defRPr sz="1800" b="1">
                <a:solidFill>
                  <a:schemeClr val="accent6"/>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Service title – 16pt</a:t>
            </a:r>
          </a:p>
        </p:txBody>
      </p:sp>
      <p:sp>
        <p:nvSpPr>
          <p:cNvPr id="47" name="Content Placeholder 8">
            <a:extLst>
              <a:ext uri="{FF2B5EF4-FFF2-40B4-BE49-F238E27FC236}">
                <a16:creationId xmlns:a16="http://schemas.microsoft.com/office/drawing/2014/main" id="{E1F25B93-8052-3845-86BE-DA6566FB0CA2}"/>
              </a:ext>
            </a:extLst>
          </p:cNvPr>
          <p:cNvSpPr>
            <a:spLocks noGrp="1"/>
          </p:cNvSpPr>
          <p:nvPr>
            <p:ph sz="quarter" idx="37" hasCustomPrompt="1"/>
          </p:nvPr>
        </p:nvSpPr>
        <p:spPr>
          <a:xfrm>
            <a:off x="7849249" y="4799718"/>
            <a:ext cx="2586037" cy="1239042"/>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lumMod val="50000"/>
                  </a:schemeClr>
                </a:solidFill>
              </a:defRPr>
            </a:lvl1pPr>
            <a:lvl2pPr marL="457200" indent="0">
              <a:buNone/>
              <a:defRPr sz="1600">
                <a:solidFill>
                  <a:schemeClr val="bg1">
                    <a:lumMod val="50000"/>
                  </a:schemeClr>
                </a:solidFill>
              </a:defRPr>
            </a:lvl2pPr>
            <a:lvl3pPr marL="914400" indent="0">
              <a:buNone/>
              <a:defRPr sz="1800">
                <a:solidFill>
                  <a:schemeClr val="bg1">
                    <a:lumMod val="50000"/>
                  </a:schemeClr>
                </a:solidFill>
              </a:defRPr>
            </a:lvl3pPr>
            <a:lvl4pPr marL="1371600" indent="0">
              <a:buNone/>
              <a:defRPr sz="1800">
                <a:solidFill>
                  <a:schemeClr val="bg1">
                    <a:lumMod val="50000"/>
                  </a:schemeClr>
                </a:solidFill>
              </a:defRPr>
            </a:lvl4pPr>
            <a:lvl5pPr marL="1828800" indent="0">
              <a:buNone/>
              <a:defRPr sz="1800">
                <a:solidFill>
                  <a:schemeClr val="bg1">
                    <a:lumMod val="50000"/>
                  </a:schemeClr>
                </a:solidFill>
              </a:defRPr>
            </a:lvl5pPr>
          </a:lstStyle>
          <a:p>
            <a:pPr lvl="0"/>
            <a:r>
              <a:rPr lang="en-US" dirty="0"/>
              <a:t>Edit Master text styles 14pts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pPr lvl="0"/>
            <a:endParaRPr lang="en-US" dirty="0"/>
          </a:p>
        </p:txBody>
      </p:sp>
      <p:sp>
        <p:nvSpPr>
          <p:cNvPr id="25" name="Title 2"/>
          <p:cNvSpPr>
            <a:spLocks noGrp="1"/>
          </p:cNvSpPr>
          <p:nvPr>
            <p:ph type="title" hasCustomPrompt="1"/>
          </p:nvPr>
        </p:nvSpPr>
        <p:spPr>
          <a:xfrm>
            <a:off x="0" y="240434"/>
            <a:ext cx="12192000" cy="341457"/>
          </a:xfrm>
        </p:spPr>
        <p:txBody>
          <a:bodyPr/>
          <a:lstStyle>
            <a:lvl1pPr>
              <a:defRPr sz="2400" b="1">
                <a:latin typeface="+mn-lt"/>
              </a:defRPr>
            </a:lvl1pPr>
          </a:lstStyle>
          <a:p>
            <a:r>
              <a:rPr lang="en-US" dirty="0"/>
              <a:t>Services slide – 24pt</a:t>
            </a:r>
          </a:p>
        </p:txBody>
      </p:sp>
      <p:sp>
        <p:nvSpPr>
          <p:cNvPr id="2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6"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596700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ix Partitio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DD5F79D-DDF6-5443-BD9D-C45650A29A72}"/>
              </a:ext>
            </a:extLst>
          </p:cNvPr>
          <p:cNvSpPr/>
          <p:nvPr userDrawn="1"/>
        </p:nvSpPr>
        <p:spPr>
          <a:xfrm>
            <a:off x="4213079"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4" name="Text Placeholder 18">
            <a:extLst>
              <a:ext uri="{FF2B5EF4-FFF2-40B4-BE49-F238E27FC236}">
                <a16:creationId xmlns:a16="http://schemas.microsoft.com/office/drawing/2014/main" id="{0DE19446-6892-4F45-BBD8-39528DEB50D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6" name="Text Placeholder 18">
            <a:extLst>
              <a:ext uri="{FF2B5EF4-FFF2-40B4-BE49-F238E27FC236}">
                <a16:creationId xmlns:a16="http://schemas.microsoft.com/office/drawing/2014/main" id="{30A9CC9B-BCFD-1C48-9E3B-FAFE7A445215}"/>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8" name="Text Placeholder 18">
            <a:extLst>
              <a:ext uri="{FF2B5EF4-FFF2-40B4-BE49-F238E27FC236}">
                <a16:creationId xmlns:a16="http://schemas.microsoft.com/office/drawing/2014/main" id="{F6C64DA1-9B80-A34D-983C-D4BB0DCF3A62}"/>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39" name="Rectangle 38">
            <a:extLst>
              <a:ext uri="{FF2B5EF4-FFF2-40B4-BE49-F238E27FC236}">
                <a16:creationId xmlns:a16="http://schemas.microsoft.com/office/drawing/2014/main" id="{D4D8573A-27FF-0D49-B1F4-D131B7211CBC}"/>
              </a:ext>
            </a:extLst>
          </p:cNvPr>
          <p:cNvSpPr/>
          <p:nvPr userDrawn="1"/>
        </p:nvSpPr>
        <p:spPr>
          <a:xfrm>
            <a:off x="284016"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B4159AB7-562C-EF4F-A038-B2F28EB86407}"/>
              </a:ext>
            </a:extLst>
          </p:cNvPr>
          <p:cNvSpPr/>
          <p:nvPr userDrawn="1"/>
        </p:nvSpPr>
        <p:spPr>
          <a:xfrm>
            <a:off x="8142142"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3" name="Text Placeholder 18">
            <a:extLst>
              <a:ext uri="{FF2B5EF4-FFF2-40B4-BE49-F238E27FC236}">
                <a16:creationId xmlns:a16="http://schemas.microsoft.com/office/drawing/2014/main" id="{FDD28E3F-B55B-974B-A6CD-313EC1137ED4}"/>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5" name="Text Placeholder 18">
            <a:extLst>
              <a:ext uri="{FF2B5EF4-FFF2-40B4-BE49-F238E27FC236}">
                <a16:creationId xmlns:a16="http://schemas.microsoft.com/office/drawing/2014/main" id="{BC71BA58-1C4A-5C4B-854A-DE7E6DAB9396}"/>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7" name="Text Placeholder 18">
            <a:extLst>
              <a:ext uri="{FF2B5EF4-FFF2-40B4-BE49-F238E27FC236}">
                <a16:creationId xmlns:a16="http://schemas.microsoft.com/office/drawing/2014/main" id="{78F293EA-B788-D54B-B4FB-0C4C2C4F7993}"/>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6"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70260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ix Partition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p:txBody>
          <a:bodyPr/>
          <a:lstStyle>
            <a:lvl1pPr>
              <a:defRPr sz="2400">
                <a:solidFill>
                  <a:schemeClr val="accent6">
                    <a:lumMod val="75000"/>
                  </a:schemeClr>
                </a:solidFill>
              </a:defRPr>
            </a:lvl1pPr>
          </a:lstStyle>
          <a:p>
            <a:r>
              <a:rPr lang="en-US" dirty="0"/>
              <a:t>Services slide – 24pt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24" name="Text Placeholder 623">
            <a:extLst>
              <a:ext uri="{FF2B5EF4-FFF2-40B4-BE49-F238E27FC236}">
                <a16:creationId xmlns:a16="http://schemas.microsoft.com/office/drawing/2014/main" id="{F13131B2-6C30-0A42-9D55-5B7CC94F4040}"/>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8" name="Rectangle 7">
            <a:extLst>
              <a:ext uri="{FF2B5EF4-FFF2-40B4-BE49-F238E27FC236}">
                <a16:creationId xmlns:a16="http://schemas.microsoft.com/office/drawing/2014/main" id="{2738D98C-CC92-9444-8D21-3E66E8C747EC}"/>
              </a:ext>
            </a:extLst>
          </p:cNvPr>
          <p:cNvSpPr/>
          <p:nvPr userDrawn="1"/>
        </p:nvSpPr>
        <p:spPr>
          <a:xfrm>
            <a:off x="284016"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B25E3315-D25C-2845-B512-76E55298C31F}"/>
              </a:ext>
            </a:extLst>
          </p:cNvPr>
          <p:cNvSpPr/>
          <p:nvPr userDrawn="1"/>
        </p:nvSpPr>
        <p:spPr>
          <a:xfrm>
            <a:off x="8142142" y="1021703"/>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18">
            <a:extLst>
              <a:ext uri="{FF2B5EF4-FFF2-40B4-BE49-F238E27FC236}">
                <a16:creationId xmlns:a16="http://schemas.microsoft.com/office/drawing/2014/main" id="{AECF946E-527F-EE4F-99FB-A72D0602184D}"/>
              </a:ext>
            </a:extLst>
          </p:cNvPr>
          <p:cNvSpPr>
            <a:spLocks noGrp="1"/>
          </p:cNvSpPr>
          <p:nvPr>
            <p:ph type="body" sz="quarter" idx="23" hasCustomPrompt="1"/>
          </p:nvPr>
        </p:nvSpPr>
        <p:spPr>
          <a:xfrm>
            <a:off x="457199"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5" name="Text Placeholder 18">
            <a:extLst>
              <a:ext uri="{FF2B5EF4-FFF2-40B4-BE49-F238E27FC236}">
                <a16:creationId xmlns:a16="http://schemas.microsoft.com/office/drawing/2014/main" id="{14D67D08-4BC2-8A41-A285-F59C411D3EB4}"/>
              </a:ext>
            </a:extLst>
          </p:cNvPr>
          <p:cNvSpPr>
            <a:spLocks noGrp="1"/>
          </p:cNvSpPr>
          <p:nvPr>
            <p:ph type="body" sz="quarter" idx="25" hasCustomPrompt="1"/>
          </p:nvPr>
        </p:nvSpPr>
        <p:spPr>
          <a:xfrm>
            <a:off x="4350807" y="1156924"/>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37" name="Text Placeholder 18">
            <a:extLst>
              <a:ext uri="{FF2B5EF4-FFF2-40B4-BE49-F238E27FC236}">
                <a16:creationId xmlns:a16="http://schemas.microsoft.com/office/drawing/2014/main" id="{245E9C70-408B-D743-A43B-A83DD6AF8C9B}"/>
              </a:ext>
            </a:extLst>
          </p:cNvPr>
          <p:cNvSpPr>
            <a:spLocks noGrp="1"/>
          </p:cNvSpPr>
          <p:nvPr>
            <p:ph type="body" sz="quarter" idx="27" hasCustomPrompt="1"/>
          </p:nvPr>
        </p:nvSpPr>
        <p:spPr>
          <a:xfrm>
            <a:off x="8294157" y="1156924"/>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0" name="Rectangle 39">
            <a:extLst>
              <a:ext uri="{FF2B5EF4-FFF2-40B4-BE49-F238E27FC236}">
                <a16:creationId xmlns:a16="http://schemas.microsoft.com/office/drawing/2014/main" id="{A0D3707C-6789-194D-AE7C-4576306CAF57}"/>
              </a:ext>
            </a:extLst>
          </p:cNvPr>
          <p:cNvSpPr/>
          <p:nvPr userDrawn="1"/>
        </p:nvSpPr>
        <p:spPr>
          <a:xfrm>
            <a:off x="4213079" y="3836342"/>
            <a:ext cx="3689640" cy="26125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 Placeholder 18">
            <a:extLst>
              <a:ext uri="{FF2B5EF4-FFF2-40B4-BE49-F238E27FC236}">
                <a16:creationId xmlns:a16="http://schemas.microsoft.com/office/drawing/2014/main" id="{88D0E5D3-8CD6-D64F-A31A-004E932DE7F9}"/>
              </a:ext>
            </a:extLst>
          </p:cNvPr>
          <p:cNvSpPr>
            <a:spLocks noGrp="1"/>
          </p:cNvSpPr>
          <p:nvPr>
            <p:ph type="body" sz="quarter" idx="29" hasCustomPrompt="1"/>
          </p:nvPr>
        </p:nvSpPr>
        <p:spPr>
          <a:xfrm>
            <a:off x="457199"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4" name="Text Placeholder 18">
            <a:extLst>
              <a:ext uri="{FF2B5EF4-FFF2-40B4-BE49-F238E27FC236}">
                <a16:creationId xmlns:a16="http://schemas.microsoft.com/office/drawing/2014/main" id="{276AFB49-1DAB-0A45-A380-6E556384230D}"/>
              </a:ext>
            </a:extLst>
          </p:cNvPr>
          <p:cNvSpPr>
            <a:spLocks noGrp="1"/>
          </p:cNvSpPr>
          <p:nvPr>
            <p:ph type="body" sz="quarter" idx="31" hasCustomPrompt="1"/>
          </p:nvPr>
        </p:nvSpPr>
        <p:spPr>
          <a:xfrm>
            <a:off x="4350807" y="3971563"/>
            <a:ext cx="3371851"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46" name="Text Placeholder 18">
            <a:extLst>
              <a:ext uri="{FF2B5EF4-FFF2-40B4-BE49-F238E27FC236}">
                <a16:creationId xmlns:a16="http://schemas.microsoft.com/office/drawing/2014/main" id="{80CC180B-8AAD-9147-816F-D9C8A74CC687}"/>
              </a:ext>
            </a:extLst>
          </p:cNvPr>
          <p:cNvSpPr>
            <a:spLocks noGrp="1"/>
          </p:cNvSpPr>
          <p:nvPr>
            <p:ph type="body" sz="quarter" idx="33" hasCustomPrompt="1"/>
          </p:nvPr>
        </p:nvSpPr>
        <p:spPr>
          <a:xfrm>
            <a:off x="8294157" y="3971563"/>
            <a:ext cx="3371851" cy="314686"/>
          </a:xfrm>
          <a:prstGeom prst="rect">
            <a:avLst/>
          </a:prstGeom>
        </p:spPr>
        <p:txBody>
          <a:bodyPr/>
          <a:lstStyle>
            <a:lvl1pPr marL="0" indent="0">
              <a:buNone/>
              <a:defRPr sz="1800">
                <a:solidFill>
                  <a:schemeClr val="bg1">
                    <a:lumMod val="50000"/>
                  </a:schemeClr>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18pt</a:t>
            </a:r>
          </a:p>
        </p:txBody>
      </p:sp>
      <p:sp>
        <p:nvSpPr>
          <p:cNvPr id="23" name="Text Placeholder 18">
            <a:extLst>
              <a:ext uri="{FF2B5EF4-FFF2-40B4-BE49-F238E27FC236}">
                <a16:creationId xmlns:a16="http://schemas.microsoft.com/office/drawing/2014/main" id="{A1F92122-B658-DD4B-BB97-A9939E833D20}"/>
              </a:ext>
            </a:extLst>
          </p:cNvPr>
          <p:cNvSpPr>
            <a:spLocks noGrp="1"/>
          </p:cNvSpPr>
          <p:nvPr>
            <p:ph type="body" sz="quarter" idx="24" hasCustomPrompt="1"/>
          </p:nvPr>
        </p:nvSpPr>
        <p:spPr>
          <a:xfrm>
            <a:off x="457199" y="1606830"/>
            <a:ext cx="3371851" cy="1836093"/>
          </a:xfrm>
          <a:prstGeom prst="rect">
            <a:avLst/>
          </a:prstGeom>
        </p:spPr>
        <p:txBody>
          <a:bodyPr/>
          <a:lstStyle>
            <a:lvl1pPr marL="285750" indent="-285750">
              <a:buClr>
                <a:schemeClr val="accent6"/>
              </a:buClr>
              <a:buFont typeface="Arial Unicode MS" panose="020B0604020202020204" pitchFamily="34" charset="-128"/>
              <a:buChar char="☉"/>
              <a:defRPr sz="1600">
                <a:solidFill>
                  <a:schemeClr val="bg1">
                    <a:lumMod val="50000"/>
                  </a:schemeClr>
                </a:solidFill>
              </a:defRPr>
            </a:lvl1pPr>
            <a:lvl2pPr marL="685800" indent="-228600">
              <a:buClr>
                <a:schemeClr val="accent6"/>
              </a:buClr>
              <a:buFont typeface="Arial Unicode MS" panose="020B0604020202020204" pitchFamily="34" charset="-128"/>
              <a:buChar char="☉"/>
              <a:defRPr sz="1400">
                <a:solidFill>
                  <a:schemeClr val="bg1">
                    <a:lumMod val="50000"/>
                  </a:schemeClr>
                </a:solidFill>
              </a:defRPr>
            </a:lvl2pPr>
            <a:lvl3pPr marL="1143000" indent="-228600">
              <a:buClr>
                <a:schemeClr val="accent6"/>
              </a:buClr>
              <a:buFont typeface="Arial Unicode MS" panose="020B0604020202020204" pitchFamily="34" charset="-128"/>
              <a:buChar char="☉"/>
              <a:defRPr sz="12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4" name="Text Placeholder 18">
            <a:extLst>
              <a:ext uri="{FF2B5EF4-FFF2-40B4-BE49-F238E27FC236}">
                <a16:creationId xmlns:a16="http://schemas.microsoft.com/office/drawing/2014/main" id="{D2CB635D-AF7C-8349-87A8-88CD14B5C2DF}"/>
              </a:ext>
            </a:extLst>
          </p:cNvPr>
          <p:cNvSpPr>
            <a:spLocks noGrp="1"/>
          </p:cNvSpPr>
          <p:nvPr>
            <p:ph type="body" sz="quarter" idx="26" hasCustomPrompt="1"/>
          </p:nvPr>
        </p:nvSpPr>
        <p:spPr>
          <a:xfrm>
            <a:off x="435080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5" name="Text Placeholder 18">
            <a:extLst>
              <a:ext uri="{FF2B5EF4-FFF2-40B4-BE49-F238E27FC236}">
                <a16:creationId xmlns:a16="http://schemas.microsoft.com/office/drawing/2014/main" id="{2BC722E3-F2A4-344C-A525-05AF28CF5E90}"/>
              </a:ext>
            </a:extLst>
          </p:cNvPr>
          <p:cNvSpPr>
            <a:spLocks noGrp="1"/>
          </p:cNvSpPr>
          <p:nvPr>
            <p:ph type="body" sz="quarter" idx="28" hasCustomPrompt="1"/>
          </p:nvPr>
        </p:nvSpPr>
        <p:spPr>
          <a:xfrm>
            <a:off x="8294157" y="1606830"/>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6" name="Text Placeholder 18">
            <a:extLst>
              <a:ext uri="{FF2B5EF4-FFF2-40B4-BE49-F238E27FC236}">
                <a16:creationId xmlns:a16="http://schemas.microsoft.com/office/drawing/2014/main" id="{4C114B16-95F3-A445-8C7A-0EBC414BEC9F}"/>
              </a:ext>
            </a:extLst>
          </p:cNvPr>
          <p:cNvSpPr>
            <a:spLocks noGrp="1"/>
          </p:cNvSpPr>
          <p:nvPr>
            <p:ph type="body" sz="quarter" idx="30" hasCustomPrompt="1"/>
          </p:nvPr>
        </p:nvSpPr>
        <p:spPr>
          <a:xfrm>
            <a:off x="457199"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7" name="Text Placeholder 18">
            <a:extLst>
              <a:ext uri="{FF2B5EF4-FFF2-40B4-BE49-F238E27FC236}">
                <a16:creationId xmlns:a16="http://schemas.microsoft.com/office/drawing/2014/main" id="{89CAA18E-C293-2E4E-BAF1-B89EC15772D8}"/>
              </a:ext>
            </a:extLst>
          </p:cNvPr>
          <p:cNvSpPr>
            <a:spLocks noGrp="1"/>
          </p:cNvSpPr>
          <p:nvPr>
            <p:ph type="body" sz="quarter" idx="32" hasCustomPrompt="1"/>
          </p:nvPr>
        </p:nvSpPr>
        <p:spPr>
          <a:xfrm>
            <a:off x="435080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8" name="Text Placeholder 18">
            <a:extLst>
              <a:ext uri="{FF2B5EF4-FFF2-40B4-BE49-F238E27FC236}">
                <a16:creationId xmlns:a16="http://schemas.microsoft.com/office/drawing/2014/main" id="{DE75EE04-92F5-D842-8DA3-CD32E9DE04D1}"/>
              </a:ext>
            </a:extLst>
          </p:cNvPr>
          <p:cNvSpPr>
            <a:spLocks noGrp="1"/>
          </p:cNvSpPr>
          <p:nvPr>
            <p:ph type="body" sz="quarter" idx="34" hasCustomPrompt="1"/>
          </p:nvPr>
        </p:nvSpPr>
        <p:spPr>
          <a:xfrm>
            <a:off x="8294157" y="4421469"/>
            <a:ext cx="3371851" cy="1836093"/>
          </a:xfrm>
          <a:prstGeom prst="rect">
            <a:avLst/>
          </a:prstGeom>
        </p:spPr>
        <p:txBody>
          <a:bodyPr/>
          <a:lstStyle>
            <a:lvl1pPr marL="285750" indent="-285750" algn="l" defTabSz="914400" rtl="0" eaLnBrk="1" latinLnBrk="0" hangingPunct="1">
              <a:lnSpc>
                <a:spcPct val="90000"/>
              </a:lnSpc>
              <a:buClr>
                <a:schemeClr val="accent6"/>
              </a:buClr>
              <a:buFont typeface="Arial Unicode MS" panose="020B0604020202020204" pitchFamily="34" charset="-128"/>
              <a:buChar char="☉"/>
              <a:defRPr lang="en-US" sz="1600" kern="1200" dirty="0" smtClean="0">
                <a:solidFill>
                  <a:schemeClr val="bg1">
                    <a:lumMod val="50000"/>
                  </a:schemeClr>
                </a:solidFill>
                <a:latin typeface="+mn-lt"/>
                <a:ea typeface="+mn-ea"/>
                <a:cs typeface="+mn-cs"/>
              </a:defRPr>
            </a:lvl1pPr>
            <a:lvl2pPr marL="685800" indent="-228600" algn="l" defTabSz="914400" rtl="0" eaLnBrk="1" latinLnBrk="0" hangingPunct="1">
              <a:lnSpc>
                <a:spcPct val="90000"/>
              </a:lnSpc>
              <a:buClr>
                <a:schemeClr val="accent6"/>
              </a:buClr>
              <a:buFont typeface="Arial Unicode MS" panose="020B0604020202020204" pitchFamily="34" charset="-128"/>
              <a:buChar char="☉"/>
              <a:defRPr lang="en-US" sz="1400" kern="1200" dirty="0" smtClean="0">
                <a:solidFill>
                  <a:schemeClr val="bg1">
                    <a:lumMod val="50000"/>
                  </a:schemeClr>
                </a:solidFill>
                <a:latin typeface="+mn-lt"/>
                <a:ea typeface="+mn-ea"/>
                <a:cs typeface="+mn-cs"/>
              </a:defRPr>
            </a:lvl2pPr>
            <a:lvl3pPr marL="1143000" indent="-228600" algn="l" defTabSz="914400" rtl="0" eaLnBrk="1" latinLnBrk="0" hangingPunct="1">
              <a:lnSpc>
                <a:spcPct val="90000"/>
              </a:lnSpc>
              <a:buClr>
                <a:schemeClr val="accent6"/>
              </a:buClr>
              <a:buFont typeface="Arial Unicode MS" panose="020B0604020202020204" pitchFamily="34" charset="-128"/>
              <a:buChar char="☉"/>
              <a:defRPr lang="en-US" sz="1200" kern="1200" dirty="0">
                <a:solidFill>
                  <a:schemeClr val="bg1">
                    <a:lumMod val="50000"/>
                  </a:schemeClr>
                </a:solidFill>
                <a:latin typeface="+mn-lt"/>
                <a:ea typeface="+mn-ea"/>
                <a:cs typeface="+mn-cs"/>
              </a:defRPr>
            </a:lvl3pPr>
            <a:lvl4pPr>
              <a:defRPr sz="1400">
                <a:solidFill>
                  <a:schemeClr val="bg1">
                    <a:lumMod val="50000"/>
                  </a:schemeClr>
                </a:solidFill>
              </a:defRPr>
            </a:lvl4pPr>
            <a:lvl5pPr>
              <a:defRPr>
                <a:solidFill>
                  <a:schemeClr val="bg1">
                    <a:lumMod val="50000"/>
                  </a:schemeClr>
                </a:solidFill>
              </a:defRPr>
            </a:lvl5pPr>
          </a:lstStyle>
          <a:p>
            <a:pPr lvl="0"/>
            <a:r>
              <a:rPr lang="en-US" dirty="0"/>
              <a:t>Edit Master text styles – 16pt</a:t>
            </a:r>
          </a:p>
          <a:p>
            <a:pPr lvl="1"/>
            <a:r>
              <a:rPr lang="en-US" dirty="0"/>
              <a:t>Second level – 14pt</a:t>
            </a:r>
          </a:p>
          <a:p>
            <a:pPr lvl="2"/>
            <a:r>
              <a:rPr lang="en-US" dirty="0"/>
              <a:t>Third level -12 </a:t>
            </a:r>
            <a:r>
              <a:rPr lang="en-US" dirty="0" err="1"/>
              <a:t>pt</a:t>
            </a:r>
            <a:endParaRPr lang="en-US" dirty="0"/>
          </a:p>
        </p:txBody>
      </p:sp>
      <p:sp>
        <p:nvSpPr>
          <p:cNvPr id="29"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30"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38278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864FE4DC-4CF2-F043-9053-C1567889C2B3}"/>
              </a:ext>
            </a:extLst>
          </p:cNvPr>
          <p:cNvCxnSpPr>
            <a:cxnSpLocks/>
          </p:cNvCxnSpPr>
          <p:nvPr userDrawn="1"/>
        </p:nvCxnSpPr>
        <p:spPr>
          <a:xfrm>
            <a:off x="5241926" y="1845858"/>
            <a:ext cx="0" cy="31662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Text Placeholder 17">
            <a:extLst>
              <a:ext uri="{FF2B5EF4-FFF2-40B4-BE49-F238E27FC236}">
                <a16:creationId xmlns:a16="http://schemas.microsoft.com/office/drawing/2014/main" id="{FAD9E369-D6D4-E440-A1DD-85E0115A3673}"/>
              </a:ext>
            </a:extLst>
          </p:cNvPr>
          <p:cNvSpPr>
            <a:spLocks noGrp="1"/>
          </p:cNvSpPr>
          <p:nvPr>
            <p:ph type="body" sz="quarter" idx="10" hasCustomPrompt="1"/>
          </p:nvPr>
        </p:nvSpPr>
        <p:spPr>
          <a:xfrm>
            <a:off x="6225366" y="2716212"/>
            <a:ext cx="4605866" cy="712788"/>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Mphasis PowerPoint Template</a:t>
            </a:r>
          </a:p>
        </p:txBody>
      </p:sp>
      <p:sp>
        <p:nvSpPr>
          <p:cNvPr id="18" name="Text Placeholder 17">
            <a:extLst>
              <a:ext uri="{FF2B5EF4-FFF2-40B4-BE49-F238E27FC236}">
                <a16:creationId xmlns:a16="http://schemas.microsoft.com/office/drawing/2014/main" id="{7E3A75B8-7C67-E64B-8BF0-EC6015AF0B06}"/>
              </a:ext>
            </a:extLst>
          </p:cNvPr>
          <p:cNvSpPr>
            <a:spLocks noGrp="1"/>
          </p:cNvSpPr>
          <p:nvPr>
            <p:ph type="body" sz="quarter" idx="11" hasCustomPrompt="1"/>
          </p:nvPr>
        </p:nvSpPr>
        <p:spPr>
          <a:xfrm>
            <a:off x="6225365" y="3429000"/>
            <a:ext cx="4605867" cy="712788"/>
          </a:xfrm>
        </p:spPr>
        <p:txBody>
          <a:bodyPr>
            <a:normAutofit/>
          </a:bodyPr>
          <a:lstStyle>
            <a:lvl1pPr marL="457200" marR="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a:solidFill>
                  <a:schemeClr val="bg1"/>
                </a:solidFill>
              </a:defRPr>
            </a:lvl1pPr>
          </a:lstStyle>
          <a:p>
            <a:pPr marL="457200" marR="0" lvl="0" indent="-45720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fld id="{62CC2019-3D0C-8E40-AE0D-9B954BB888BC}" type="datetime6">
              <a:rPr lang="en-IN" smtClean="0"/>
              <a:t>July 19</a:t>
            </a:fld>
            <a:endParaRPr lang="en-US" dirty="0"/>
          </a:p>
        </p:txBody>
      </p:sp>
      <p:grpSp>
        <p:nvGrpSpPr>
          <p:cNvPr id="19" name="Group 18">
            <a:extLst>
              <a:ext uri="{FF2B5EF4-FFF2-40B4-BE49-F238E27FC236}">
                <a16:creationId xmlns:a16="http://schemas.microsoft.com/office/drawing/2014/main" id="{F2A954B6-85F9-4749-B434-69B12A194CC7}"/>
              </a:ext>
            </a:extLst>
          </p:cNvPr>
          <p:cNvGrpSpPr/>
          <p:nvPr userDrawn="1"/>
        </p:nvGrpSpPr>
        <p:grpSpPr>
          <a:xfrm>
            <a:off x="1294808" y="2871250"/>
            <a:ext cx="2963679" cy="1115501"/>
            <a:chOff x="1959277" y="1057044"/>
            <a:chExt cx="4631029" cy="1743076"/>
          </a:xfrm>
        </p:grpSpPr>
        <p:pic>
          <p:nvPicPr>
            <p:cNvPr id="20" name="Graphic 19">
              <a:extLst>
                <a:ext uri="{FF2B5EF4-FFF2-40B4-BE49-F238E27FC236}">
                  <a16:creationId xmlns:a16="http://schemas.microsoft.com/office/drawing/2014/main" id="{A2CC4BA3-4B14-3D4E-933B-DF31ADAB3F36}"/>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l="33020" t="22440" r="14447" b="22440"/>
            <a:stretch/>
          </p:blipFill>
          <p:spPr>
            <a:xfrm>
              <a:off x="3121025" y="1057044"/>
              <a:ext cx="3469281" cy="1743076"/>
            </a:xfrm>
            <a:prstGeom prst="rect">
              <a:avLst/>
            </a:prstGeom>
          </p:spPr>
        </p:pic>
        <p:pic>
          <p:nvPicPr>
            <p:cNvPr id="21" name="Graphic 20">
              <a:extLst>
                <a:ext uri="{FF2B5EF4-FFF2-40B4-BE49-F238E27FC236}">
                  <a16:creationId xmlns:a16="http://schemas.microsoft.com/office/drawing/2014/main" id="{A2CAD290-0BA5-FB4E-B8E1-7972E11C3F20}"/>
                </a:ext>
              </a:extLst>
            </p:cNvPr>
            <p:cNvPicPr>
              <a:picLocks noChangeAspect="1"/>
            </p:cNvPicPr>
            <p:nvPr userDrawn="1"/>
          </p:nvPicPr>
          <p:blipFill rotWithShape="1">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l="39471" t="17018" r="38894" b="17018"/>
            <a:stretch/>
          </p:blipFill>
          <p:spPr>
            <a:xfrm>
              <a:off x="1959277" y="1119751"/>
              <a:ext cx="1107988" cy="1617662"/>
            </a:xfrm>
            <a:prstGeom prst="rect">
              <a:avLst/>
            </a:prstGeom>
          </p:spPr>
        </p:pic>
      </p:grpSp>
    </p:spTree>
    <p:extLst>
      <p:ext uri="{BB962C8B-B14F-4D97-AF65-F5344CB8AC3E}">
        <p14:creationId xmlns:p14="http://schemas.microsoft.com/office/powerpoint/2010/main" val="11082277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point layout">
    <p:spTree>
      <p:nvGrpSpPr>
        <p:cNvPr id="1" name=""/>
        <p:cNvGrpSpPr/>
        <p:nvPr/>
      </p:nvGrpSpPr>
      <p:grpSpPr>
        <a:xfrm>
          <a:off x="0" y="0"/>
          <a:ext cx="0" cy="0"/>
          <a:chOff x="0" y="0"/>
          <a:chExt cx="0" cy="0"/>
        </a:xfrm>
      </p:grpSpPr>
      <p:sp>
        <p:nvSpPr>
          <p:cNvPr id="18" name="Content Placeholder 6">
            <a:extLst>
              <a:ext uri="{FF2B5EF4-FFF2-40B4-BE49-F238E27FC236}">
                <a16:creationId xmlns:a16="http://schemas.microsoft.com/office/drawing/2014/main" id="{FC6ADE07-46A1-0542-BAA8-59D063769FDD}"/>
              </a:ext>
            </a:extLst>
          </p:cNvPr>
          <p:cNvSpPr>
            <a:spLocks noGrp="1"/>
          </p:cNvSpPr>
          <p:nvPr>
            <p:ph sz="quarter" idx="14" hasCustomPrompt="1"/>
          </p:nvPr>
        </p:nvSpPr>
        <p:spPr>
          <a:xfrm>
            <a:off x="1529706" y="216148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Services slide – 24pt</a:t>
            </a:r>
          </a:p>
        </p:txBody>
      </p:sp>
      <p:cxnSp>
        <p:nvCxnSpPr>
          <p:cNvPr id="30" name="Straight Connector 29">
            <a:extLst>
              <a:ext uri="{FF2B5EF4-FFF2-40B4-BE49-F238E27FC236}">
                <a16:creationId xmlns:a16="http://schemas.microsoft.com/office/drawing/2014/main" id="{8A8765D7-8C9E-1C4B-A2A5-4DE708E9FD4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Content Placeholder 6">
            <a:extLst>
              <a:ext uri="{FF2B5EF4-FFF2-40B4-BE49-F238E27FC236}">
                <a16:creationId xmlns:a16="http://schemas.microsoft.com/office/drawing/2014/main" id="{79E64612-691E-8B4C-A5A2-69AA4E6E46D8}"/>
              </a:ext>
            </a:extLst>
          </p:cNvPr>
          <p:cNvSpPr>
            <a:spLocks noGrp="1"/>
          </p:cNvSpPr>
          <p:nvPr>
            <p:ph sz="quarter" idx="26" hasCustomPrompt="1"/>
          </p:nvPr>
        </p:nvSpPr>
        <p:spPr>
          <a:xfrm>
            <a:off x="1529706" y="181858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36" name="Content Placeholder 6">
            <a:extLst>
              <a:ext uri="{FF2B5EF4-FFF2-40B4-BE49-F238E27FC236}">
                <a16:creationId xmlns:a16="http://schemas.microsoft.com/office/drawing/2014/main" id="{D5511090-BE15-874F-A34F-3A094A293842}"/>
              </a:ext>
            </a:extLst>
          </p:cNvPr>
          <p:cNvSpPr>
            <a:spLocks noGrp="1"/>
          </p:cNvSpPr>
          <p:nvPr>
            <p:ph sz="quarter" idx="29" hasCustomPrompt="1"/>
          </p:nvPr>
        </p:nvSpPr>
        <p:spPr>
          <a:xfrm>
            <a:off x="1529706" y="3490222"/>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37" name="Content Placeholder 6">
            <a:extLst>
              <a:ext uri="{FF2B5EF4-FFF2-40B4-BE49-F238E27FC236}">
                <a16:creationId xmlns:a16="http://schemas.microsoft.com/office/drawing/2014/main" id="{A393D8D3-6C36-994E-9699-1B7369AAE58F}"/>
              </a:ext>
            </a:extLst>
          </p:cNvPr>
          <p:cNvSpPr>
            <a:spLocks noGrp="1"/>
          </p:cNvSpPr>
          <p:nvPr>
            <p:ph sz="quarter" idx="30" hasCustomPrompt="1"/>
          </p:nvPr>
        </p:nvSpPr>
        <p:spPr>
          <a:xfrm>
            <a:off x="1529706" y="3147322"/>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lumMod val="75000"/>
                  </a:schemeClr>
                </a:solidFill>
              </a:defRPr>
            </a:lvl1pPr>
          </a:lstStyle>
          <a:p>
            <a:r>
              <a:rPr lang="en-US" dirty="0">
                <a:latin typeface="Calibri" panose="020F0502020204030204" pitchFamily="34" charset="0"/>
                <a:cs typeface="Calibri" panose="020F0502020204030204" pitchFamily="34" charset="0"/>
              </a:rPr>
              <a:t>Service Head – 16pt</a:t>
            </a:r>
          </a:p>
        </p:txBody>
      </p:sp>
      <p:sp>
        <p:nvSpPr>
          <p:cNvPr id="40" name="Content Placeholder 6">
            <a:extLst>
              <a:ext uri="{FF2B5EF4-FFF2-40B4-BE49-F238E27FC236}">
                <a16:creationId xmlns:a16="http://schemas.microsoft.com/office/drawing/2014/main" id="{CA186673-35D5-5D41-AEFB-CA5989E40034}"/>
              </a:ext>
            </a:extLst>
          </p:cNvPr>
          <p:cNvSpPr>
            <a:spLocks noGrp="1"/>
          </p:cNvSpPr>
          <p:nvPr>
            <p:ph sz="quarter" idx="33" hasCustomPrompt="1"/>
          </p:nvPr>
        </p:nvSpPr>
        <p:spPr>
          <a:xfrm>
            <a:off x="1529706" y="4847534"/>
            <a:ext cx="3225298" cy="654428"/>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1" name="Content Placeholder 6">
            <a:extLst>
              <a:ext uri="{FF2B5EF4-FFF2-40B4-BE49-F238E27FC236}">
                <a16:creationId xmlns:a16="http://schemas.microsoft.com/office/drawing/2014/main" id="{EA7E4A05-86A4-2541-8C1E-2AAFF72634DC}"/>
              </a:ext>
            </a:extLst>
          </p:cNvPr>
          <p:cNvSpPr>
            <a:spLocks noGrp="1"/>
          </p:cNvSpPr>
          <p:nvPr>
            <p:ph sz="quarter" idx="34" hasCustomPrompt="1"/>
          </p:nvPr>
        </p:nvSpPr>
        <p:spPr>
          <a:xfrm>
            <a:off x="1529706" y="4504634"/>
            <a:ext cx="3225298"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Service Head – 16pt</a:t>
            </a:r>
          </a:p>
        </p:txBody>
      </p:sp>
      <p:sp>
        <p:nvSpPr>
          <p:cNvPr id="31" name="Rectangle 30">
            <a:extLst>
              <a:ext uri="{FF2B5EF4-FFF2-40B4-BE49-F238E27FC236}">
                <a16:creationId xmlns:a16="http://schemas.microsoft.com/office/drawing/2014/main" id="{2A8A6C66-02C4-8E4D-AE92-4B679AD1FA35}"/>
              </a:ext>
            </a:extLst>
          </p:cNvPr>
          <p:cNvSpPr>
            <a:spLocks noChangeArrowheads="1"/>
          </p:cNvSpPr>
          <p:nvPr userDrawn="1"/>
        </p:nvSpPr>
        <p:spPr bwMode="auto">
          <a:xfrm rot="2700000">
            <a:off x="5308975" y="1759338"/>
            <a:ext cx="931324" cy="936123"/>
          </a:xfrm>
          <a:prstGeom prst="rect">
            <a:avLst/>
          </a:prstGeom>
          <a:solidFill>
            <a:srgbClr val="981658"/>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33" name="Rectangle 5">
            <a:extLst>
              <a:ext uri="{FF2B5EF4-FFF2-40B4-BE49-F238E27FC236}">
                <a16:creationId xmlns:a16="http://schemas.microsoft.com/office/drawing/2014/main" id="{112C20E7-BB02-6F41-A72E-005E76A5753F}"/>
              </a:ext>
            </a:extLst>
          </p:cNvPr>
          <p:cNvSpPr>
            <a:spLocks noChangeArrowheads="1"/>
          </p:cNvSpPr>
          <p:nvPr userDrawn="1"/>
        </p:nvSpPr>
        <p:spPr bwMode="auto">
          <a:xfrm rot="2700000">
            <a:off x="6117144" y="2419580"/>
            <a:ext cx="931324" cy="936123"/>
          </a:xfrm>
          <a:prstGeom prst="rect">
            <a:avLst/>
          </a:prstGeom>
          <a:solidFill>
            <a:srgbClr val="784583"/>
          </a:solidFill>
          <a:ln>
            <a:noFill/>
          </a:ln>
        </p:spPr>
        <p:txBody>
          <a:bodyPr vert="horz" wrap="square" lIns="121460" tIns="60731" rIns="121460" bIns="60731" numCol="1" anchor="t" anchorCtr="0" compatLnSpc="1">
            <a:prstTxWarp prst="textNoShape">
              <a:avLst/>
            </a:prstTxWarp>
          </a:bodyPr>
          <a:lstStyle/>
          <a:p>
            <a:pPr lvl="0"/>
            <a:endParaRPr lang="id-ID" sz="3187">
              <a:latin typeface="Calibri" panose="020F0502020204030204" pitchFamily="34" charset="0"/>
              <a:cs typeface="Calibri" panose="020F0502020204030204" pitchFamily="34" charset="0"/>
            </a:endParaRPr>
          </a:p>
        </p:txBody>
      </p:sp>
      <p:sp>
        <p:nvSpPr>
          <p:cNvPr id="44" name="Rectangle 5">
            <a:extLst>
              <a:ext uri="{FF2B5EF4-FFF2-40B4-BE49-F238E27FC236}">
                <a16:creationId xmlns:a16="http://schemas.microsoft.com/office/drawing/2014/main" id="{EB6BB1FA-DC7D-FE4A-B0B7-19F2D29CCC7F}"/>
              </a:ext>
            </a:extLst>
          </p:cNvPr>
          <p:cNvSpPr>
            <a:spLocks noChangeArrowheads="1"/>
          </p:cNvSpPr>
          <p:nvPr userDrawn="1"/>
        </p:nvSpPr>
        <p:spPr bwMode="auto">
          <a:xfrm rot="2700000">
            <a:off x="5308976" y="4418781"/>
            <a:ext cx="931325" cy="936123"/>
          </a:xfrm>
          <a:prstGeom prst="rect">
            <a:avLst/>
          </a:prstGeom>
          <a:solidFill>
            <a:schemeClr val="accent2"/>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5" name="Rectangle 5">
            <a:extLst>
              <a:ext uri="{FF2B5EF4-FFF2-40B4-BE49-F238E27FC236}">
                <a16:creationId xmlns:a16="http://schemas.microsoft.com/office/drawing/2014/main" id="{691541A0-18A4-4F4D-8525-53FDAC03C238}"/>
              </a:ext>
            </a:extLst>
          </p:cNvPr>
          <p:cNvSpPr>
            <a:spLocks noChangeArrowheads="1"/>
          </p:cNvSpPr>
          <p:nvPr userDrawn="1"/>
        </p:nvSpPr>
        <p:spPr bwMode="auto">
          <a:xfrm rot="2700000">
            <a:off x="5308975" y="3084882"/>
            <a:ext cx="931324" cy="936123"/>
          </a:xfrm>
          <a:prstGeom prst="rect">
            <a:avLst/>
          </a:prstGeom>
          <a:solidFill>
            <a:schemeClr val="accent5">
              <a:lumMod val="75000"/>
            </a:schemeClr>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46" name="Rectangle 5">
            <a:extLst>
              <a:ext uri="{FF2B5EF4-FFF2-40B4-BE49-F238E27FC236}">
                <a16:creationId xmlns:a16="http://schemas.microsoft.com/office/drawing/2014/main" id="{897A47C5-163B-DE43-8D0B-C6E1903E504B}"/>
              </a:ext>
            </a:extLst>
          </p:cNvPr>
          <p:cNvSpPr>
            <a:spLocks noChangeArrowheads="1"/>
          </p:cNvSpPr>
          <p:nvPr userDrawn="1"/>
        </p:nvSpPr>
        <p:spPr bwMode="auto">
          <a:xfrm rot="2700000">
            <a:off x="6117144" y="3750182"/>
            <a:ext cx="931324" cy="936123"/>
          </a:xfrm>
          <a:prstGeom prst="rect">
            <a:avLst/>
          </a:prstGeom>
          <a:solidFill>
            <a:schemeClr val="accent1"/>
          </a:solidFill>
          <a:ln>
            <a:noFill/>
          </a:ln>
        </p:spPr>
        <p:txBody>
          <a:bodyPr vert="horz" wrap="square" lIns="121460" tIns="60731" rIns="121460" bIns="60731" numCol="1" anchor="t" anchorCtr="0" compatLnSpc="1">
            <a:prstTxWarp prst="textNoShape">
              <a:avLst/>
            </a:prstTxWarp>
          </a:bodyPr>
          <a:lstStyle/>
          <a:p>
            <a:endParaRPr lang="id-ID" sz="3187">
              <a:latin typeface="Calibri" panose="020F0502020204030204" pitchFamily="34" charset="0"/>
              <a:cs typeface="Calibri" panose="020F0502020204030204" pitchFamily="34" charset="0"/>
            </a:endParaRPr>
          </a:p>
        </p:txBody>
      </p:sp>
      <p:sp>
        <p:nvSpPr>
          <p:cNvPr id="52" name="Content Placeholder 6">
            <a:extLst>
              <a:ext uri="{FF2B5EF4-FFF2-40B4-BE49-F238E27FC236}">
                <a16:creationId xmlns:a16="http://schemas.microsoft.com/office/drawing/2014/main" id="{4E0987FC-9403-5F4F-B2C5-D7DE18DD7ABE}"/>
              </a:ext>
            </a:extLst>
          </p:cNvPr>
          <p:cNvSpPr>
            <a:spLocks noGrp="1"/>
          </p:cNvSpPr>
          <p:nvPr>
            <p:ph sz="quarter" idx="35" hasCustomPrompt="1"/>
          </p:nvPr>
        </p:nvSpPr>
        <p:spPr>
          <a:xfrm>
            <a:off x="7644668" y="2775126"/>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3" name="Content Placeholder 6">
            <a:extLst>
              <a:ext uri="{FF2B5EF4-FFF2-40B4-BE49-F238E27FC236}">
                <a16:creationId xmlns:a16="http://schemas.microsoft.com/office/drawing/2014/main" id="{DF92003B-52E6-9A42-BB4D-46394A0D0000}"/>
              </a:ext>
            </a:extLst>
          </p:cNvPr>
          <p:cNvSpPr>
            <a:spLocks noGrp="1"/>
          </p:cNvSpPr>
          <p:nvPr>
            <p:ph sz="quarter" idx="36" hasCustomPrompt="1"/>
          </p:nvPr>
        </p:nvSpPr>
        <p:spPr>
          <a:xfrm>
            <a:off x="7644668" y="2432226"/>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4" name="Content Placeholder 6">
            <a:extLst>
              <a:ext uri="{FF2B5EF4-FFF2-40B4-BE49-F238E27FC236}">
                <a16:creationId xmlns:a16="http://schemas.microsoft.com/office/drawing/2014/main" id="{5396C44C-70DB-4D42-8269-556ABFB2033C}"/>
              </a:ext>
            </a:extLst>
          </p:cNvPr>
          <p:cNvSpPr>
            <a:spLocks noGrp="1"/>
          </p:cNvSpPr>
          <p:nvPr>
            <p:ph sz="quarter" idx="37" hasCustomPrompt="1"/>
          </p:nvPr>
        </p:nvSpPr>
        <p:spPr>
          <a:xfrm>
            <a:off x="7644668" y="4132438"/>
            <a:ext cx="3225298" cy="654428"/>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7332D94B-510C-FE4D-8C63-80CCDE730AF0}"/>
              </a:ext>
            </a:extLst>
          </p:cNvPr>
          <p:cNvSpPr>
            <a:spLocks noGrp="1"/>
          </p:cNvSpPr>
          <p:nvPr>
            <p:ph sz="quarter" idx="38" hasCustomPrompt="1"/>
          </p:nvPr>
        </p:nvSpPr>
        <p:spPr>
          <a:xfrm>
            <a:off x="7644668" y="3789538"/>
            <a:ext cx="3225298"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5" name="Picture Placeholder 4">
            <a:extLst>
              <a:ext uri="{FF2B5EF4-FFF2-40B4-BE49-F238E27FC236}">
                <a16:creationId xmlns:a16="http://schemas.microsoft.com/office/drawing/2014/main" id="{F669D749-B16C-4C41-AE15-409F88611D49}"/>
              </a:ext>
            </a:extLst>
          </p:cNvPr>
          <p:cNvSpPr>
            <a:spLocks noGrp="1"/>
          </p:cNvSpPr>
          <p:nvPr>
            <p:ph type="pic" sz="quarter" idx="39" hasCustomPrompt="1"/>
          </p:nvPr>
        </p:nvSpPr>
        <p:spPr>
          <a:xfrm>
            <a:off x="5511905" y="196323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8" name="Picture Placeholder 4">
            <a:extLst>
              <a:ext uri="{FF2B5EF4-FFF2-40B4-BE49-F238E27FC236}">
                <a16:creationId xmlns:a16="http://schemas.microsoft.com/office/drawing/2014/main" id="{CF201FBA-7AA8-8F49-B2AD-90B0913CCABB}"/>
              </a:ext>
            </a:extLst>
          </p:cNvPr>
          <p:cNvSpPr>
            <a:spLocks noGrp="1"/>
          </p:cNvSpPr>
          <p:nvPr>
            <p:ph type="pic" sz="quarter" idx="40" hasCustomPrompt="1"/>
          </p:nvPr>
        </p:nvSpPr>
        <p:spPr>
          <a:xfrm>
            <a:off x="6327451" y="2630500"/>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4" name="Picture Placeholder 4">
            <a:extLst>
              <a:ext uri="{FF2B5EF4-FFF2-40B4-BE49-F238E27FC236}">
                <a16:creationId xmlns:a16="http://schemas.microsoft.com/office/drawing/2014/main" id="{07EEC54F-8B17-3942-B95C-FD6569A0AFA9}"/>
              </a:ext>
            </a:extLst>
          </p:cNvPr>
          <p:cNvSpPr>
            <a:spLocks noGrp="1"/>
          </p:cNvSpPr>
          <p:nvPr>
            <p:ph type="pic" sz="quarter" idx="41" hasCustomPrompt="1"/>
          </p:nvPr>
        </p:nvSpPr>
        <p:spPr>
          <a:xfrm>
            <a:off x="5524261" y="3297765"/>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5" name="Picture Placeholder 4">
            <a:extLst>
              <a:ext uri="{FF2B5EF4-FFF2-40B4-BE49-F238E27FC236}">
                <a16:creationId xmlns:a16="http://schemas.microsoft.com/office/drawing/2014/main" id="{5C871C9D-3FBC-3049-BA69-97CBF95C8842}"/>
              </a:ext>
            </a:extLst>
          </p:cNvPr>
          <p:cNvSpPr>
            <a:spLocks noGrp="1"/>
          </p:cNvSpPr>
          <p:nvPr>
            <p:ph type="pic" sz="quarter" idx="42" hasCustomPrompt="1"/>
          </p:nvPr>
        </p:nvSpPr>
        <p:spPr>
          <a:xfrm>
            <a:off x="5511905" y="4610434"/>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38" name="Picture Placeholder 4">
            <a:extLst>
              <a:ext uri="{FF2B5EF4-FFF2-40B4-BE49-F238E27FC236}">
                <a16:creationId xmlns:a16="http://schemas.microsoft.com/office/drawing/2014/main" id="{2BDC92E0-3042-A34E-A596-2E18D46F7D90}"/>
              </a:ext>
            </a:extLst>
          </p:cNvPr>
          <p:cNvSpPr>
            <a:spLocks noGrp="1"/>
          </p:cNvSpPr>
          <p:nvPr>
            <p:ph type="pic" sz="quarter" idx="43" hasCustomPrompt="1"/>
          </p:nvPr>
        </p:nvSpPr>
        <p:spPr>
          <a:xfrm>
            <a:off x="6327452" y="3930812"/>
            <a:ext cx="525463" cy="525463"/>
          </a:xfrm>
          <a:prstGeom prst="rect">
            <a:avLst/>
          </a:prstGeom>
        </p:spPr>
        <p:txBody>
          <a:bodyPr/>
          <a:lstStyle>
            <a:lvl1pPr marL="0" indent="0">
              <a:buNone/>
              <a:defRPr sz="1000"/>
            </a:lvl1pPr>
          </a:lstStyle>
          <a:p>
            <a:pPr algn="ctr"/>
            <a:r>
              <a:rPr lang="en-US" sz="1200" dirty="0">
                <a:solidFill>
                  <a:schemeClr val="bg1"/>
                </a:solidFill>
                <a:latin typeface="Calibri" panose="020F0502020204030204" pitchFamily="34" charset="0"/>
                <a:ea typeface="FontAwesome"/>
                <a:cs typeface="Calibri" panose="020F0502020204030204" pitchFamily="34" charset="0"/>
                <a:sym typeface="FontAwesome"/>
              </a:rPr>
              <a:t>Add Icon</a:t>
            </a:r>
            <a:endParaRPr lang="en-US" sz="1200" dirty="0">
              <a:solidFill>
                <a:schemeClr val="bg1"/>
              </a:solidFill>
              <a:latin typeface="Calibri" panose="020F0502020204030204" pitchFamily="34" charset="0"/>
              <a:cs typeface="Calibri" panose="020F0502020204030204" pitchFamily="34" charset="0"/>
            </a:endParaRPr>
          </a:p>
        </p:txBody>
      </p:sp>
      <p:sp>
        <p:nvSpPr>
          <p:cNvPr id="26"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7"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1673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300"/>
                                  </p:stCondLst>
                                  <p:childTnLst>
                                    <p:set>
                                      <p:cBhvr>
                                        <p:cTn id="6" dur="1" fill="hold">
                                          <p:stCondLst>
                                            <p:cond delay="0"/>
                                          </p:stCondLst>
                                        </p:cTn>
                                        <p:tgtEl>
                                          <p:spTgt spid="31"/>
                                        </p:tgtEl>
                                        <p:attrNameLst>
                                          <p:attrName>style.visibility</p:attrName>
                                        </p:attrNameLst>
                                      </p:cBhvr>
                                      <p:to>
                                        <p:strVal val="visible"/>
                                      </p:to>
                                    </p:set>
                                    <p:anim calcmode="lin" valueType="num">
                                      <p:cBhvr>
                                        <p:cTn id="7" dur="800" fill="hold"/>
                                        <p:tgtEl>
                                          <p:spTgt spid="31"/>
                                        </p:tgtEl>
                                        <p:attrNameLst>
                                          <p:attrName>ppt_w</p:attrName>
                                        </p:attrNameLst>
                                      </p:cBhvr>
                                      <p:tavLst>
                                        <p:tav tm="0">
                                          <p:val>
                                            <p:fltVal val="0"/>
                                          </p:val>
                                        </p:tav>
                                        <p:tav tm="100000">
                                          <p:val>
                                            <p:strVal val="#ppt_w"/>
                                          </p:val>
                                        </p:tav>
                                      </p:tavLst>
                                    </p:anim>
                                    <p:anim calcmode="lin" valueType="num">
                                      <p:cBhvr>
                                        <p:cTn id="8" dur="800" fill="hold"/>
                                        <p:tgtEl>
                                          <p:spTgt spid="31"/>
                                        </p:tgtEl>
                                        <p:attrNameLst>
                                          <p:attrName>ppt_h</p:attrName>
                                        </p:attrNameLst>
                                      </p:cBhvr>
                                      <p:tavLst>
                                        <p:tav tm="0">
                                          <p:val>
                                            <p:fltVal val="0"/>
                                          </p:val>
                                        </p:tav>
                                        <p:tav tm="100000">
                                          <p:val>
                                            <p:strVal val="#ppt_h"/>
                                          </p:val>
                                        </p:tav>
                                      </p:tavLst>
                                    </p:anim>
                                    <p:animEffect transition="in" filter="fade">
                                      <p:cBhvr>
                                        <p:cTn id="9" dur="800"/>
                                        <p:tgtEl>
                                          <p:spTgt spid="31"/>
                                        </p:tgtEl>
                                      </p:cBhvr>
                                    </p:animEffect>
                                  </p:childTnLst>
                                </p:cTn>
                              </p:par>
                              <p:par>
                                <p:cTn id="10" presetID="53" presetClass="entr" presetSubtype="16" fill="hold" grpId="0" nodeType="withEffect">
                                  <p:stCondLst>
                                    <p:cond delay="3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800" fill="hold"/>
                                        <p:tgtEl>
                                          <p:spTgt spid="33"/>
                                        </p:tgtEl>
                                        <p:attrNameLst>
                                          <p:attrName>ppt_w</p:attrName>
                                        </p:attrNameLst>
                                      </p:cBhvr>
                                      <p:tavLst>
                                        <p:tav tm="0">
                                          <p:val>
                                            <p:fltVal val="0"/>
                                          </p:val>
                                        </p:tav>
                                        <p:tav tm="100000">
                                          <p:val>
                                            <p:strVal val="#ppt_w"/>
                                          </p:val>
                                        </p:tav>
                                      </p:tavLst>
                                    </p:anim>
                                    <p:anim calcmode="lin" valueType="num">
                                      <p:cBhvr>
                                        <p:cTn id="13" dur="800" fill="hold"/>
                                        <p:tgtEl>
                                          <p:spTgt spid="33"/>
                                        </p:tgtEl>
                                        <p:attrNameLst>
                                          <p:attrName>ppt_h</p:attrName>
                                        </p:attrNameLst>
                                      </p:cBhvr>
                                      <p:tavLst>
                                        <p:tav tm="0">
                                          <p:val>
                                            <p:fltVal val="0"/>
                                          </p:val>
                                        </p:tav>
                                        <p:tav tm="100000">
                                          <p:val>
                                            <p:strVal val="#ppt_h"/>
                                          </p:val>
                                        </p:tav>
                                      </p:tavLst>
                                    </p:anim>
                                    <p:animEffect transition="in" filter="fade">
                                      <p:cBhvr>
                                        <p:cTn id="14" dur="800"/>
                                        <p:tgtEl>
                                          <p:spTgt spid="33"/>
                                        </p:tgtEl>
                                      </p:cBhvr>
                                    </p:animEffect>
                                  </p:childTnLst>
                                </p:cTn>
                              </p:par>
                              <p:par>
                                <p:cTn id="15" presetID="53" presetClass="entr" presetSubtype="16" fill="hold" grpId="0" nodeType="withEffect">
                                  <p:stCondLst>
                                    <p:cond delay="300"/>
                                  </p:stCondLst>
                                  <p:childTnLst>
                                    <p:set>
                                      <p:cBhvr>
                                        <p:cTn id="16" dur="1" fill="hold">
                                          <p:stCondLst>
                                            <p:cond delay="0"/>
                                          </p:stCondLst>
                                        </p:cTn>
                                        <p:tgtEl>
                                          <p:spTgt spid="45"/>
                                        </p:tgtEl>
                                        <p:attrNameLst>
                                          <p:attrName>style.visibility</p:attrName>
                                        </p:attrNameLst>
                                      </p:cBhvr>
                                      <p:to>
                                        <p:strVal val="visible"/>
                                      </p:to>
                                    </p:set>
                                    <p:anim calcmode="lin" valueType="num">
                                      <p:cBhvr>
                                        <p:cTn id="17" dur="800" fill="hold"/>
                                        <p:tgtEl>
                                          <p:spTgt spid="45"/>
                                        </p:tgtEl>
                                        <p:attrNameLst>
                                          <p:attrName>ppt_w</p:attrName>
                                        </p:attrNameLst>
                                      </p:cBhvr>
                                      <p:tavLst>
                                        <p:tav tm="0">
                                          <p:val>
                                            <p:fltVal val="0"/>
                                          </p:val>
                                        </p:tav>
                                        <p:tav tm="100000">
                                          <p:val>
                                            <p:strVal val="#ppt_w"/>
                                          </p:val>
                                        </p:tav>
                                      </p:tavLst>
                                    </p:anim>
                                    <p:anim calcmode="lin" valueType="num">
                                      <p:cBhvr>
                                        <p:cTn id="18" dur="800" fill="hold"/>
                                        <p:tgtEl>
                                          <p:spTgt spid="45"/>
                                        </p:tgtEl>
                                        <p:attrNameLst>
                                          <p:attrName>ppt_h</p:attrName>
                                        </p:attrNameLst>
                                      </p:cBhvr>
                                      <p:tavLst>
                                        <p:tav tm="0">
                                          <p:val>
                                            <p:fltVal val="0"/>
                                          </p:val>
                                        </p:tav>
                                        <p:tav tm="100000">
                                          <p:val>
                                            <p:strVal val="#ppt_h"/>
                                          </p:val>
                                        </p:tav>
                                      </p:tavLst>
                                    </p:anim>
                                    <p:animEffect transition="in" filter="fade">
                                      <p:cBhvr>
                                        <p:cTn id="19" dur="800"/>
                                        <p:tgtEl>
                                          <p:spTgt spid="45"/>
                                        </p:tgtEl>
                                      </p:cBhvr>
                                    </p:animEffect>
                                  </p:childTnLst>
                                </p:cTn>
                              </p:par>
                              <p:par>
                                <p:cTn id="20" presetID="53" presetClass="entr" presetSubtype="16" fill="hold" grpId="0" nodeType="withEffect">
                                  <p:stCondLst>
                                    <p:cond delay="300"/>
                                  </p:stCondLst>
                                  <p:childTnLst>
                                    <p:set>
                                      <p:cBhvr>
                                        <p:cTn id="21" dur="1" fill="hold">
                                          <p:stCondLst>
                                            <p:cond delay="0"/>
                                          </p:stCondLst>
                                        </p:cTn>
                                        <p:tgtEl>
                                          <p:spTgt spid="46"/>
                                        </p:tgtEl>
                                        <p:attrNameLst>
                                          <p:attrName>style.visibility</p:attrName>
                                        </p:attrNameLst>
                                      </p:cBhvr>
                                      <p:to>
                                        <p:strVal val="visible"/>
                                      </p:to>
                                    </p:set>
                                    <p:anim calcmode="lin" valueType="num">
                                      <p:cBhvr>
                                        <p:cTn id="22" dur="800" fill="hold"/>
                                        <p:tgtEl>
                                          <p:spTgt spid="46"/>
                                        </p:tgtEl>
                                        <p:attrNameLst>
                                          <p:attrName>ppt_w</p:attrName>
                                        </p:attrNameLst>
                                      </p:cBhvr>
                                      <p:tavLst>
                                        <p:tav tm="0">
                                          <p:val>
                                            <p:fltVal val="0"/>
                                          </p:val>
                                        </p:tav>
                                        <p:tav tm="100000">
                                          <p:val>
                                            <p:strVal val="#ppt_w"/>
                                          </p:val>
                                        </p:tav>
                                      </p:tavLst>
                                    </p:anim>
                                    <p:anim calcmode="lin" valueType="num">
                                      <p:cBhvr>
                                        <p:cTn id="23" dur="800" fill="hold"/>
                                        <p:tgtEl>
                                          <p:spTgt spid="46"/>
                                        </p:tgtEl>
                                        <p:attrNameLst>
                                          <p:attrName>ppt_h</p:attrName>
                                        </p:attrNameLst>
                                      </p:cBhvr>
                                      <p:tavLst>
                                        <p:tav tm="0">
                                          <p:val>
                                            <p:fltVal val="0"/>
                                          </p:val>
                                        </p:tav>
                                        <p:tav tm="100000">
                                          <p:val>
                                            <p:strVal val="#ppt_h"/>
                                          </p:val>
                                        </p:tav>
                                      </p:tavLst>
                                    </p:anim>
                                    <p:animEffect transition="in" filter="fade">
                                      <p:cBhvr>
                                        <p:cTn id="24" dur="800"/>
                                        <p:tgtEl>
                                          <p:spTgt spid="46"/>
                                        </p:tgtEl>
                                      </p:cBhvr>
                                    </p:animEffect>
                                  </p:childTnLst>
                                </p:cTn>
                              </p:par>
                              <p:par>
                                <p:cTn id="25" presetID="53" presetClass="entr" presetSubtype="16" fill="hold" grpId="0" nodeType="withEffect">
                                  <p:stCondLst>
                                    <p:cond delay="300"/>
                                  </p:stCondLst>
                                  <p:childTnLst>
                                    <p:set>
                                      <p:cBhvr>
                                        <p:cTn id="26" dur="1" fill="hold">
                                          <p:stCondLst>
                                            <p:cond delay="0"/>
                                          </p:stCondLst>
                                        </p:cTn>
                                        <p:tgtEl>
                                          <p:spTgt spid="44"/>
                                        </p:tgtEl>
                                        <p:attrNameLst>
                                          <p:attrName>style.visibility</p:attrName>
                                        </p:attrNameLst>
                                      </p:cBhvr>
                                      <p:to>
                                        <p:strVal val="visible"/>
                                      </p:to>
                                    </p:set>
                                    <p:anim calcmode="lin" valueType="num">
                                      <p:cBhvr>
                                        <p:cTn id="27" dur="800" fill="hold"/>
                                        <p:tgtEl>
                                          <p:spTgt spid="44"/>
                                        </p:tgtEl>
                                        <p:attrNameLst>
                                          <p:attrName>ppt_w</p:attrName>
                                        </p:attrNameLst>
                                      </p:cBhvr>
                                      <p:tavLst>
                                        <p:tav tm="0">
                                          <p:val>
                                            <p:fltVal val="0"/>
                                          </p:val>
                                        </p:tav>
                                        <p:tav tm="100000">
                                          <p:val>
                                            <p:strVal val="#ppt_w"/>
                                          </p:val>
                                        </p:tav>
                                      </p:tavLst>
                                    </p:anim>
                                    <p:anim calcmode="lin" valueType="num">
                                      <p:cBhvr>
                                        <p:cTn id="28" dur="800" fill="hold"/>
                                        <p:tgtEl>
                                          <p:spTgt spid="44"/>
                                        </p:tgtEl>
                                        <p:attrNameLst>
                                          <p:attrName>ppt_h</p:attrName>
                                        </p:attrNameLst>
                                      </p:cBhvr>
                                      <p:tavLst>
                                        <p:tav tm="0">
                                          <p:val>
                                            <p:fltVal val="0"/>
                                          </p:val>
                                        </p:tav>
                                        <p:tav tm="100000">
                                          <p:val>
                                            <p:strVal val="#ppt_h"/>
                                          </p:val>
                                        </p:tav>
                                      </p:tavLst>
                                    </p:anim>
                                    <p:animEffect transition="in" filter="fade">
                                      <p:cBhvr>
                                        <p:cTn id="29" dur="8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3" grpId="0" animBg="1"/>
      <p:bldP spid="44" grpId="0" animBg="1"/>
      <p:bldP spid="45" grpId="0" animBg="1"/>
      <p:bldP spid="46" grpId="0"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wards 1">
    <p:spTree>
      <p:nvGrpSpPr>
        <p:cNvPr id="1" name=""/>
        <p:cNvGrpSpPr/>
        <p:nvPr/>
      </p:nvGrpSpPr>
      <p:grpSpPr>
        <a:xfrm>
          <a:off x="0" y="0"/>
          <a:ext cx="0" cy="0"/>
          <a:chOff x="0" y="0"/>
          <a:chExt cx="0" cy="0"/>
        </a:xfrm>
      </p:grpSpPr>
      <p:sp>
        <p:nvSpPr>
          <p:cNvPr id="26" name="Title 1">
            <a:extLst>
              <a:ext uri="{FF2B5EF4-FFF2-40B4-BE49-F238E27FC236}">
                <a16:creationId xmlns:a16="http://schemas.microsoft.com/office/drawing/2014/main" id="{A8FD1FD4-3816-FB44-915F-85344A42071F}"/>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Awards – 24pt</a:t>
            </a:r>
          </a:p>
        </p:txBody>
      </p:sp>
      <p:cxnSp>
        <p:nvCxnSpPr>
          <p:cNvPr id="27" name="Straight Connector 26">
            <a:extLst>
              <a:ext uri="{FF2B5EF4-FFF2-40B4-BE49-F238E27FC236}">
                <a16:creationId xmlns:a16="http://schemas.microsoft.com/office/drawing/2014/main" id="{2D62095F-6BF0-AF4E-B506-8FDA68C91727}"/>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623">
            <a:extLst>
              <a:ext uri="{FF2B5EF4-FFF2-40B4-BE49-F238E27FC236}">
                <a16:creationId xmlns:a16="http://schemas.microsoft.com/office/drawing/2014/main" id="{767786F1-D9C9-4440-A47E-98F55FD996EC}"/>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defRPr>
            </a:lvl1pPr>
          </a:lstStyle>
          <a:p>
            <a:pPr lvl="0"/>
            <a:r>
              <a:rPr lang="en-US" dirty="0"/>
              <a:t>Sub Head – 20pt bold</a:t>
            </a:r>
          </a:p>
        </p:txBody>
      </p:sp>
      <p:sp>
        <p:nvSpPr>
          <p:cNvPr id="34" name="Oval 33">
            <a:extLst>
              <a:ext uri="{FF2B5EF4-FFF2-40B4-BE49-F238E27FC236}">
                <a16:creationId xmlns:a16="http://schemas.microsoft.com/office/drawing/2014/main" id="{E780AE5F-5283-A94A-89BB-578B2EF44842}"/>
              </a:ext>
            </a:extLst>
          </p:cNvPr>
          <p:cNvSpPr>
            <a:spLocks noChangeAspect="1"/>
          </p:cNvSpPr>
          <p:nvPr userDrawn="1"/>
        </p:nvSpPr>
        <p:spPr>
          <a:xfrm>
            <a:off x="4114323" y="1973354"/>
            <a:ext cx="1497077" cy="1497077"/>
          </a:xfrm>
          <a:prstGeom prst="ellipse">
            <a:avLst/>
          </a:prstGeom>
          <a:solidFill>
            <a:srgbClr val="A0CD4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5" name="Oval 34">
            <a:extLst>
              <a:ext uri="{FF2B5EF4-FFF2-40B4-BE49-F238E27FC236}">
                <a16:creationId xmlns:a16="http://schemas.microsoft.com/office/drawing/2014/main" id="{64BB168D-24A5-4B4C-BD9C-92D9C5EF0F9C}"/>
              </a:ext>
            </a:extLst>
          </p:cNvPr>
          <p:cNvSpPr>
            <a:spLocks noChangeAspect="1"/>
          </p:cNvSpPr>
          <p:nvPr userDrawn="1"/>
        </p:nvSpPr>
        <p:spPr>
          <a:xfrm>
            <a:off x="6684425" y="1973354"/>
            <a:ext cx="1497077" cy="149707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8" name="Oval 37">
            <a:extLst>
              <a:ext uri="{FF2B5EF4-FFF2-40B4-BE49-F238E27FC236}">
                <a16:creationId xmlns:a16="http://schemas.microsoft.com/office/drawing/2014/main" id="{AA61C86D-51BA-2344-8C34-41A534F0EDAA}"/>
              </a:ext>
            </a:extLst>
          </p:cNvPr>
          <p:cNvSpPr>
            <a:spLocks noChangeAspect="1"/>
          </p:cNvSpPr>
          <p:nvPr userDrawn="1"/>
        </p:nvSpPr>
        <p:spPr>
          <a:xfrm>
            <a:off x="9254527" y="1973354"/>
            <a:ext cx="1497077" cy="1497077"/>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39" name="Oval 38">
            <a:extLst>
              <a:ext uri="{FF2B5EF4-FFF2-40B4-BE49-F238E27FC236}">
                <a16:creationId xmlns:a16="http://schemas.microsoft.com/office/drawing/2014/main" id="{EE57D211-A085-E743-9F95-EAC71A50311B}"/>
              </a:ext>
            </a:extLst>
          </p:cNvPr>
          <p:cNvSpPr>
            <a:spLocks noChangeAspect="1"/>
          </p:cNvSpPr>
          <p:nvPr userDrawn="1"/>
        </p:nvSpPr>
        <p:spPr>
          <a:xfrm>
            <a:off x="1506827" y="1973354"/>
            <a:ext cx="1497077" cy="149707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74" name="Content Placeholder 6">
            <a:extLst>
              <a:ext uri="{FF2B5EF4-FFF2-40B4-BE49-F238E27FC236}">
                <a16:creationId xmlns:a16="http://schemas.microsoft.com/office/drawing/2014/main" id="{A5025F4D-93F4-1146-945B-9BABB74A8148}"/>
              </a:ext>
            </a:extLst>
          </p:cNvPr>
          <p:cNvSpPr>
            <a:spLocks noGrp="1"/>
          </p:cNvSpPr>
          <p:nvPr>
            <p:ph sz="quarter" idx="37" hasCustomPrompt="1"/>
          </p:nvPr>
        </p:nvSpPr>
        <p:spPr>
          <a:xfrm>
            <a:off x="11913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Awards/ service – 16pt</a:t>
            </a:r>
          </a:p>
        </p:txBody>
      </p:sp>
      <p:sp>
        <p:nvSpPr>
          <p:cNvPr id="75" name="Content Placeholder 6">
            <a:extLst>
              <a:ext uri="{FF2B5EF4-FFF2-40B4-BE49-F238E27FC236}">
                <a16:creationId xmlns:a16="http://schemas.microsoft.com/office/drawing/2014/main" id="{F084681A-8996-0646-91F6-8B3B2640ED79}"/>
              </a:ext>
            </a:extLst>
          </p:cNvPr>
          <p:cNvSpPr>
            <a:spLocks noGrp="1"/>
          </p:cNvSpPr>
          <p:nvPr>
            <p:ph sz="quarter" idx="38" hasCustomPrompt="1"/>
          </p:nvPr>
        </p:nvSpPr>
        <p:spPr>
          <a:xfrm>
            <a:off x="11913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6" name="Content Placeholder 6">
            <a:extLst>
              <a:ext uri="{FF2B5EF4-FFF2-40B4-BE49-F238E27FC236}">
                <a16:creationId xmlns:a16="http://schemas.microsoft.com/office/drawing/2014/main" id="{4F74BFB3-22F1-FA44-B137-A24F5DCA082B}"/>
              </a:ext>
            </a:extLst>
          </p:cNvPr>
          <p:cNvSpPr>
            <a:spLocks noGrp="1"/>
          </p:cNvSpPr>
          <p:nvPr>
            <p:ph sz="quarter" idx="39" hasCustomPrompt="1"/>
          </p:nvPr>
        </p:nvSpPr>
        <p:spPr>
          <a:xfrm>
            <a:off x="11913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77" name="Content Placeholder 6">
            <a:extLst>
              <a:ext uri="{FF2B5EF4-FFF2-40B4-BE49-F238E27FC236}">
                <a16:creationId xmlns:a16="http://schemas.microsoft.com/office/drawing/2014/main" id="{DB57F645-8EEB-A74E-B54E-7292F6B14404}"/>
              </a:ext>
            </a:extLst>
          </p:cNvPr>
          <p:cNvSpPr>
            <a:spLocks noGrp="1"/>
          </p:cNvSpPr>
          <p:nvPr>
            <p:ph sz="quarter" idx="40" hasCustomPrompt="1"/>
          </p:nvPr>
        </p:nvSpPr>
        <p:spPr>
          <a:xfrm>
            <a:off x="3798870"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Awards/ service – 16pt</a:t>
            </a:r>
          </a:p>
        </p:txBody>
      </p:sp>
      <p:sp>
        <p:nvSpPr>
          <p:cNvPr id="78" name="Content Placeholder 6">
            <a:extLst>
              <a:ext uri="{FF2B5EF4-FFF2-40B4-BE49-F238E27FC236}">
                <a16:creationId xmlns:a16="http://schemas.microsoft.com/office/drawing/2014/main" id="{D80FAC28-DF0F-4F44-933C-B48206F46A3B}"/>
              </a:ext>
            </a:extLst>
          </p:cNvPr>
          <p:cNvSpPr>
            <a:spLocks noGrp="1"/>
          </p:cNvSpPr>
          <p:nvPr>
            <p:ph sz="quarter" idx="41" hasCustomPrompt="1"/>
          </p:nvPr>
        </p:nvSpPr>
        <p:spPr>
          <a:xfrm>
            <a:off x="3798870"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79" name="Content Placeholder 6">
            <a:extLst>
              <a:ext uri="{FF2B5EF4-FFF2-40B4-BE49-F238E27FC236}">
                <a16:creationId xmlns:a16="http://schemas.microsoft.com/office/drawing/2014/main" id="{4410A345-EA02-FB4C-BC25-80A8B6F08924}"/>
              </a:ext>
            </a:extLst>
          </p:cNvPr>
          <p:cNvSpPr>
            <a:spLocks noGrp="1"/>
          </p:cNvSpPr>
          <p:nvPr>
            <p:ph sz="quarter" idx="42" hasCustomPrompt="1"/>
          </p:nvPr>
        </p:nvSpPr>
        <p:spPr>
          <a:xfrm>
            <a:off x="3798870"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0" name="Content Placeholder 6">
            <a:extLst>
              <a:ext uri="{FF2B5EF4-FFF2-40B4-BE49-F238E27FC236}">
                <a16:creationId xmlns:a16="http://schemas.microsoft.com/office/drawing/2014/main" id="{EAC0C461-8649-B145-8540-5A8CAD4606F3}"/>
              </a:ext>
            </a:extLst>
          </p:cNvPr>
          <p:cNvSpPr>
            <a:spLocks noGrp="1"/>
          </p:cNvSpPr>
          <p:nvPr>
            <p:ph sz="quarter" idx="43" hasCustomPrompt="1"/>
          </p:nvPr>
        </p:nvSpPr>
        <p:spPr>
          <a:xfrm>
            <a:off x="6368972"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Awards/ service – 16pt</a:t>
            </a:r>
          </a:p>
        </p:txBody>
      </p:sp>
      <p:sp>
        <p:nvSpPr>
          <p:cNvPr id="81" name="Content Placeholder 6">
            <a:extLst>
              <a:ext uri="{FF2B5EF4-FFF2-40B4-BE49-F238E27FC236}">
                <a16:creationId xmlns:a16="http://schemas.microsoft.com/office/drawing/2014/main" id="{F2491D6F-68AD-184F-A24B-2CB52E23FF48}"/>
              </a:ext>
            </a:extLst>
          </p:cNvPr>
          <p:cNvSpPr>
            <a:spLocks noGrp="1"/>
          </p:cNvSpPr>
          <p:nvPr>
            <p:ph sz="quarter" idx="44" hasCustomPrompt="1"/>
          </p:nvPr>
        </p:nvSpPr>
        <p:spPr>
          <a:xfrm>
            <a:off x="6368972"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2" name="Content Placeholder 6">
            <a:extLst>
              <a:ext uri="{FF2B5EF4-FFF2-40B4-BE49-F238E27FC236}">
                <a16:creationId xmlns:a16="http://schemas.microsoft.com/office/drawing/2014/main" id="{9D068DF7-FC5E-934A-89F6-53BB53FB4764}"/>
              </a:ext>
            </a:extLst>
          </p:cNvPr>
          <p:cNvSpPr>
            <a:spLocks noGrp="1"/>
          </p:cNvSpPr>
          <p:nvPr>
            <p:ph sz="quarter" idx="45" hasCustomPrompt="1"/>
          </p:nvPr>
        </p:nvSpPr>
        <p:spPr>
          <a:xfrm>
            <a:off x="6368972"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83" name="Content Placeholder 6">
            <a:extLst>
              <a:ext uri="{FF2B5EF4-FFF2-40B4-BE49-F238E27FC236}">
                <a16:creationId xmlns:a16="http://schemas.microsoft.com/office/drawing/2014/main" id="{0DBE7B52-D9D0-9A46-AD69-0143DD12F0E8}"/>
              </a:ext>
            </a:extLst>
          </p:cNvPr>
          <p:cNvSpPr>
            <a:spLocks noGrp="1"/>
          </p:cNvSpPr>
          <p:nvPr>
            <p:ph sz="quarter" idx="46" hasCustomPrompt="1"/>
          </p:nvPr>
        </p:nvSpPr>
        <p:spPr>
          <a:xfrm>
            <a:off x="8939074" y="3683035"/>
            <a:ext cx="2127983" cy="37104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defRPr>
            </a:lvl1pPr>
          </a:lstStyle>
          <a:p>
            <a:r>
              <a:rPr lang="en-US" dirty="0">
                <a:latin typeface="Calibri" panose="020F0502020204030204" pitchFamily="34" charset="0"/>
                <a:cs typeface="Calibri" panose="020F0502020204030204" pitchFamily="34" charset="0"/>
              </a:rPr>
              <a:t>Awards/ service – 16pt</a:t>
            </a:r>
          </a:p>
        </p:txBody>
      </p:sp>
      <p:sp>
        <p:nvSpPr>
          <p:cNvPr id="84" name="Content Placeholder 6">
            <a:extLst>
              <a:ext uri="{FF2B5EF4-FFF2-40B4-BE49-F238E27FC236}">
                <a16:creationId xmlns:a16="http://schemas.microsoft.com/office/drawing/2014/main" id="{8DCA0E97-7C45-5C48-A6E0-33F74FD41D73}"/>
              </a:ext>
            </a:extLst>
          </p:cNvPr>
          <p:cNvSpPr>
            <a:spLocks noGrp="1"/>
          </p:cNvSpPr>
          <p:nvPr>
            <p:ph sz="quarter" idx="47" hasCustomPrompt="1"/>
          </p:nvPr>
        </p:nvSpPr>
        <p:spPr>
          <a:xfrm>
            <a:off x="8939074" y="4154522"/>
            <a:ext cx="2127983" cy="287489"/>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Year – 14pt</a:t>
            </a:r>
          </a:p>
        </p:txBody>
      </p:sp>
      <p:sp>
        <p:nvSpPr>
          <p:cNvPr id="85" name="Content Placeholder 6">
            <a:extLst>
              <a:ext uri="{FF2B5EF4-FFF2-40B4-BE49-F238E27FC236}">
                <a16:creationId xmlns:a16="http://schemas.microsoft.com/office/drawing/2014/main" id="{B7673E71-C51A-DA4F-8AEE-3F9CEA05FF3B}"/>
              </a:ext>
            </a:extLst>
          </p:cNvPr>
          <p:cNvSpPr>
            <a:spLocks noGrp="1"/>
          </p:cNvSpPr>
          <p:nvPr>
            <p:ph sz="quarter" idx="48" hasCustomPrompt="1"/>
          </p:nvPr>
        </p:nvSpPr>
        <p:spPr>
          <a:xfrm>
            <a:off x="8939074" y="4525934"/>
            <a:ext cx="2127983" cy="1053176"/>
          </a:xfrm>
          <a:prstGeom prst="rect">
            <a:avLst/>
          </a:prstGeom>
        </p:spPr>
        <p:txBody>
          <a:bodyPr/>
          <a:lstStyle>
            <a:lvl1pPr marL="0" marR="0" indent="0" algn="ctr" defTabSz="1214712" rtl="0" eaLnBrk="1" fontAlgn="auto" latinLnBrk="0" hangingPunct="1">
              <a:lnSpc>
                <a:spcPct val="90000"/>
              </a:lnSpc>
              <a:spcBef>
                <a:spcPts val="1328"/>
              </a:spcBef>
              <a:spcAft>
                <a:spcPts val="0"/>
              </a:spcAft>
              <a:buClrTx/>
              <a:buSzTx/>
              <a:buFont typeface="Arial" panose="020B0604020202020204" pitchFamily="34" charset="0"/>
              <a:buNone/>
              <a:tabLst/>
              <a:defRPr sz="12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details – 12pt</a:t>
            </a:r>
          </a:p>
        </p:txBody>
      </p:sp>
      <p:sp>
        <p:nvSpPr>
          <p:cNvPr id="5" name="Picture Placeholder 4">
            <a:extLst>
              <a:ext uri="{FF2B5EF4-FFF2-40B4-BE49-F238E27FC236}">
                <a16:creationId xmlns:a16="http://schemas.microsoft.com/office/drawing/2014/main" id="{855EFE35-0DA1-524E-8947-FB741B39DAEC}"/>
              </a:ext>
            </a:extLst>
          </p:cNvPr>
          <p:cNvSpPr>
            <a:spLocks noGrp="1"/>
          </p:cNvSpPr>
          <p:nvPr>
            <p:ph type="pic" sz="quarter" idx="49" hasCustomPrompt="1"/>
          </p:nvPr>
        </p:nvSpPr>
        <p:spPr>
          <a:xfrm>
            <a:off x="17916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29" name="Picture Placeholder 4">
            <a:extLst>
              <a:ext uri="{FF2B5EF4-FFF2-40B4-BE49-F238E27FC236}">
                <a16:creationId xmlns:a16="http://schemas.microsoft.com/office/drawing/2014/main" id="{5817DFA7-15E9-4D4D-8C46-F3C1D0EFC050}"/>
              </a:ext>
            </a:extLst>
          </p:cNvPr>
          <p:cNvSpPr>
            <a:spLocks noGrp="1"/>
          </p:cNvSpPr>
          <p:nvPr>
            <p:ph type="pic" sz="quarter" idx="50" hasCustomPrompt="1"/>
          </p:nvPr>
        </p:nvSpPr>
        <p:spPr>
          <a:xfrm>
            <a:off x="4399147"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0" name="Picture Placeholder 4">
            <a:extLst>
              <a:ext uri="{FF2B5EF4-FFF2-40B4-BE49-F238E27FC236}">
                <a16:creationId xmlns:a16="http://schemas.microsoft.com/office/drawing/2014/main" id="{D3B12BCB-7D94-FB4C-9F74-BA28C4390187}"/>
              </a:ext>
            </a:extLst>
          </p:cNvPr>
          <p:cNvSpPr>
            <a:spLocks noGrp="1"/>
          </p:cNvSpPr>
          <p:nvPr>
            <p:ph type="pic" sz="quarter" idx="51" hasCustomPrompt="1"/>
          </p:nvPr>
        </p:nvSpPr>
        <p:spPr>
          <a:xfrm>
            <a:off x="6969249"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1" name="Picture Placeholder 4">
            <a:extLst>
              <a:ext uri="{FF2B5EF4-FFF2-40B4-BE49-F238E27FC236}">
                <a16:creationId xmlns:a16="http://schemas.microsoft.com/office/drawing/2014/main" id="{DE56175F-D501-C64E-B0BD-C8689ACDDD3C}"/>
              </a:ext>
            </a:extLst>
          </p:cNvPr>
          <p:cNvSpPr>
            <a:spLocks noGrp="1"/>
          </p:cNvSpPr>
          <p:nvPr>
            <p:ph type="pic" sz="quarter" idx="52" hasCustomPrompt="1"/>
          </p:nvPr>
        </p:nvSpPr>
        <p:spPr>
          <a:xfrm>
            <a:off x="9539351" y="2258178"/>
            <a:ext cx="927428" cy="927428"/>
          </a:xfrm>
          <a:prstGeom prst="ellipse">
            <a:avLst/>
          </a:prstGeom>
        </p:spPr>
        <p:txBody>
          <a:bodyPr/>
          <a:lstStyle>
            <a:lvl1pPr marL="0" indent="0">
              <a:buNone/>
              <a:defRPr sz="1400">
                <a:solidFill>
                  <a:schemeClr val="bg1"/>
                </a:solidFill>
              </a:defRPr>
            </a:lvl1pPr>
          </a:lstStyle>
          <a:p>
            <a:r>
              <a:rPr lang="en-US" dirty="0"/>
              <a:t>Award logo or icon</a:t>
            </a:r>
          </a:p>
        </p:txBody>
      </p:sp>
      <p:sp>
        <p:nvSpPr>
          <p:cNvPr id="3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3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8605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39"/>
                                        </p:tgtEl>
                                        <p:attrNameLst>
                                          <p:attrName>style.visibility</p:attrName>
                                        </p:attrNameLst>
                                      </p:cBhvr>
                                      <p:to>
                                        <p:strVal val="visible"/>
                                      </p:to>
                                    </p:set>
                                    <p:anim calcmode="lin" valueType="num">
                                      <p:cBhvr>
                                        <p:cTn id="7" dur="800" fill="hold"/>
                                        <p:tgtEl>
                                          <p:spTgt spid="39"/>
                                        </p:tgtEl>
                                        <p:attrNameLst>
                                          <p:attrName>ppt_w</p:attrName>
                                        </p:attrNameLst>
                                      </p:cBhvr>
                                      <p:tavLst>
                                        <p:tav tm="0">
                                          <p:val>
                                            <p:fltVal val="0"/>
                                          </p:val>
                                        </p:tav>
                                        <p:tav tm="100000">
                                          <p:val>
                                            <p:strVal val="#ppt_w"/>
                                          </p:val>
                                        </p:tav>
                                      </p:tavLst>
                                    </p:anim>
                                    <p:anim calcmode="lin" valueType="num">
                                      <p:cBhvr>
                                        <p:cTn id="8" dur="800" fill="hold"/>
                                        <p:tgtEl>
                                          <p:spTgt spid="39"/>
                                        </p:tgtEl>
                                        <p:attrNameLst>
                                          <p:attrName>ppt_h</p:attrName>
                                        </p:attrNameLst>
                                      </p:cBhvr>
                                      <p:tavLst>
                                        <p:tav tm="0">
                                          <p:val>
                                            <p:fltVal val="0"/>
                                          </p:val>
                                        </p:tav>
                                        <p:tav tm="100000">
                                          <p:val>
                                            <p:strVal val="#ppt_h"/>
                                          </p:val>
                                        </p:tav>
                                      </p:tavLst>
                                    </p:anim>
                                    <p:animEffect transition="in" filter="fade">
                                      <p:cBhvr>
                                        <p:cTn id="9" dur="800"/>
                                        <p:tgtEl>
                                          <p:spTgt spid="39"/>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800" fill="hold"/>
                                        <p:tgtEl>
                                          <p:spTgt spid="34"/>
                                        </p:tgtEl>
                                        <p:attrNameLst>
                                          <p:attrName>ppt_w</p:attrName>
                                        </p:attrNameLst>
                                      </p:cBhvr>
                                      <p:tavLst>
                                        <p:tav tm="0">
                                          <p:val>
                                            <p:fltVal val="0"/>
                                          </p:val>
                                        </p:tav>
                                        <p:tav tm="100000">
                                          <p:val>
                                            <p:strVal val="#ppt_w"/>
                                          </p:val>
                                        </p:tav>
                                      </p:tavLst>
                                    </p:anim>
                                    <p:anim calcmode="lin" valueType="num">
                                      <p:cBhvr>
                                        <p:cTn id="13" dur="800" fill="hold"/>
                                        <p:tgtEl>
                                          <p:spTgt spid="34"/>
                                        </p:tgtEl>
                                        <p:attrNameLst>
                                          <p:attrName>ppt_h</p:attrName>
                                        </p:attrNameLst>
                                      </p:cBhvr>
                                      <p:tavLst>
                                        <p:tav tm="0">
                                          <p:val>
                                            <p:fltVal val="0"/>
                                          </p:val>
                                        </p:tav>
                                        <p:tav tm="100000">
                                          <p:val>
                                            <p:strVal val="#ppt_h"/>
                                          </p:val>
                                        </p:tav>
                                      </p:tavLst>
                                    </p:anim>
                                    <p:animEffect transition="in" filter="fade">
                                      <p:cBhvr>
                                        <p:cTn id="14" dur="800"/>
                                        <p:tgtEl>
                                          <p:spTgt spid="34"/>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35"/>
                                        </p:tgtEl>
                                        <p:attrNameLst>
                                          <p:attrName>style.visibility</p:attrName>
                                        </p:attrNameLst>
                                      </p:cBhvr>
                                      <p:to>
                                        <p:strVal val="visible"/>
                                      </p:to>
                                    </p:set>
                                    <p:anim calcmode="lin" valueType="num">
                                      <p:cBhvr>
                                        <p:cTn id="17" dur="800" fill="hold"/>
                                        <p:tgtEl>
                                          <p:spTgt spid="35"/>
                                        </p:tgtEl>
                                        <p:attrNameLst>
                                          <p:attrName>ppt_w</p:attrName>
                                        </p:attrNameLst>
                                      </p:cBhvr>
                                      <p:tavLst>
                                        <p:tav tm="0">
                                          <p:val>
                                            <p:fltVal val="0"/>
                                          </p:val>
                                        </p:tav>
                                        <p:tav tm="100000">
                                          <p:val>
                                            <p:strVal val="#ppt_w"/>
                                          </p:val>
                                        </p:tav>
                                      </p:tavLst>
                                    </p:anim>
                                    <p:anim calcmode="lin" valueType="num">
                                      <p:cBhvr>
                                        <p:cTn id="18" dur="800" fill="hold"/>
                                        <p:tgtEl>
                                          <p:spTgt spid="35"/>
                                        </p:tgtEl>
                                        <p:attrNameLst>
                                          <p:attrName>ppt_h</p:attrName>
                                        </p:attrNameLst>
                                      </p:cBhvr>
                                      <p:tavLst>
                                        <p:tav tm="0">
                                          <p:val>
                                            <p:fltVal val="0"/>
                                          </p:val>
                                        </p:tav>
                                        <p:tav tm="100000">
                                          <p:val>
                                            <p:strVal val="#ppt_h"/>
                                          </p:val>
                                        </p:tav>
                                      </p:tavLst>
                                    </p:anim>
                                    <p:animEffect transition="in" filter="fade">
                                      <p:cBhvr>
                                        <p:cTn id="19" dur="800"/>
                                        <p:tgtEl>
                                          <p:spTgt spid="35"/>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38"/>
                                        </p:tgtEl>
                                        <p:attrNameLst>
                                          <p:attrName>style.visibility</p:attrName>
                                        </p:attrNameLst>
                                      </p:cBhvr>
                                      <p:to>
                                        <p:strVal val="visible"/>
                                      </p:to>
                                    </p:set>
                                    <p:anim calcmode="lin" valueType="num">
                                      <p:cBhvr>
                                        <p:cTn id="22" dur="800" fill="hold"/>
                                        <p:tgtEl>
                                          <p:spTgt spid="38"/>
                                        </p:tgtEl>
                                        <p:attrNameLst>
                                          <p:attrName>ppt_w</p:attrName>
                                        </p:attrNameLst>
                                      </p:cBhvr>
                                      <p:tavLst>
                                        <p:tav tm="0">
                                          <p:val>
                                            <p:fltVal val="0"/>
                                          </p:val>
                                        </p:tav>
                                        <p:tav tm="100000">
                                          <p:val>
                                            <p:strVal val="#ppt_w"/>
                                          </p:val>
                                        </p:tav>
                                      </p:tavLst>
                                    </p:anim>
                                    <p:anim calcmode="lin" valueType="num">
                                      <p:cBhvr>
                                        <p:cTn id="23" dur="800" fill="hold"/>
                                        <p:tgtEl>
                                          <p:spTgt spid="38"/>
                                        </p:tgtEl>
                                        <p:attrNameLst>
                                          <p:attrName>ppt_h</p:attrName>
                                        </p:attrNameLst>
                                      </p:cBhvr>
                                      <p:tavLst>
                                        <p:tav tm="0">
                                          <p:val>
                                            <p:fltVal val="0"/>
                                          </p:val>
                                        </p:tav>
                                        <p:tav tm="100000">
                                          <p:val>
                                            <p:strVal val="#ppt_h"/>
                                          </p:val>
                                        </p:tav>
                                      </p:tavLst>
                                    </p:anim>
                                    <p:animEffect transition="in" filter="fade">
                                      <p:cBhvr>
                                        <p:cTn id="24" dur="8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8" grpId="0" animBg="1"/>
      <p:bldP spid="39"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ulti Utility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Multi utility Slide – 24pt</a:t>
            </a:r>
          </a:p>
        </p:txBody>
      </p:sp>
      <p:cxnSp>
        <p:nvCxnSpPr>
          <p:cNvPr id="22" name="Straight Connector 21">
            <a:extLst>
              <a:ext uri="{FF2B5EF4-FFF2-40B4-BE49-F238E27FC236}">
                <a16:creationId xmlns:a16="http://schemas.microsoft.com/office/drawing/2014/main" id="{CE3B927A-65C9-2246-99F7-D23790240C58}"/>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18">
            <a:extLst>
              <a:ext uri="{FF2B5EF4-FFF2-40B4-BE49-F238E27FC236}">
                <a16:creationId xmlns:a16="http://schemas.microsoft.com/office/drawing/2014/main" id="{24E837B3-2950-FE4F-B37C-F7363B55F319}"/>
              </a:ext>
            </a:extLst>
          </p:cNvPr>
          <p:cNvSpPr>
            <a:spLocks noGrp="1"/>
          </p:cNvSpPr>
          <p:nvPr>
            <p:ph type="body" sz="quarter" idx="44" hasCustomPrompt="1"/>
          </p:nvPr>
        </p:nvSpPr>
        <p:spPr>
          <a:xfrm>
            <a:off x="528640" y="794391"/>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6" name="Picture Placeholder 5">
            <a:extLst>
              <a:ext uri="{FF2B5EF4-FFF2-40B4-BE49-F238E27FC236}">
                <a16:creationId xmlns:a16="http://schemas.microsoft.com/office/drawing/2014/main" id="{E4545BD0-124C-D44E-B714-99C0362C906F}"/>
              </a:ext>
            </a:extLst>
          </p:cNvPr>
          <p:cNvSpPr>
            <a:spLocks noGrp="1"/>
          </p:cNvSpPr>
          <p:nvPr>
            <p:ph type="pic" sz="quarter" idx="48"/>
          </p:nvPr>
        </p:nvSpPr>
        <p:spPr>
          <a:xfrm>
            <a:off x="528640" y="1215442"/>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9" name="Straight Connector 8">
            <a:extLst>
              <a:ext uri="{FF2B5EF4-FFF2-40B4-BE49-F238E27FC236}">
                <a16:creationId xmlns:a16="http://schemas.microsoft.com/office/drawing/2014/main" id="{81DCF655-0CE1-184A-90C3-25230ADC2370}"/>
              </a:ext>
            </a:extLst>
          </p:cNvPr>
          <p:cNvCxnSpPr>
            <a:cxnSpLocks/>
          </p:cNvCxnSpPr>
          <p:nvPr userDrawn="1"/>
        </p:nvCxnSpPr>
        <p:spPr>
          <a:xfrm>
            <a:off x="3051707" y="794391"/>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82C5C3FE-A531-3546-B9D5-85245FBB8EFA}"/>
              </a:ext>
            </a:extLst>
          </p:cNvPr>
          <p:cNvSpPr>
            <a:spLocks noGrp="1"/>
          </p:cNvSpPr>
          <p:nvPr>
            <p:ph type="body" sz="quarter" idx="49" hasCustomPrompt="1"/>
          </p:nvPr>
        </p:nvSpPr>
        <p:spPr>
          <a:xfrm>
            <a:off x="3221040" y="794756"/>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1" name="Text Placeholder 18">
            <a:extLst>
              <a:ext uri="{FF2B5EF4-FFF2-40B4-BE49-F238E27FC236}">
                <a16:creationId xmlns:a16="http://schemas.microsoft.com/office/drawing/2014/main" id="{9D8B393F-AD0A-C84B-B162-1A257AE6FC16}"/>
              </a:ext>
            </a:extLst>
          </p:cNvPr>
          <p:cNvSpPr>
            <a:spLocks noGrp="1"/>
          </p:cNvSpPr>
          <p:nvPr>
            <p:ph type="body" sz="quarter" idx="50" hasCustomPrompt="1"/>
          </p:nvPr>
        </p:nvSpPr>
        <p:spPr>
          <a:xfrm>
            <a:off x="528640" y="2716710"/>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2" name="Picture Placeholder 5">
            <a:extLst>
              <a:ext uri="{FF2B5EF4-FFF2-40B4-BE49-F238E27FC236}">
                <a16:creationId xmlns:a16="http://schemas.microsoft.com/office/drawing/2014/main" id="{53319284-B93C-F64A-9D9D-5C21FCBE4773}"/>
              </a:ext>
            </a:extLst>
          </p:cNvPr>
          <p:cNvSpPr>
            <a:spLocks noGrp="1"/>
          </p:cNvSpPr>
          <p:nvPr>
            <p:ph type="pic" sz="quarter" idx="51"/>
          </p:nvPr>
        </p:nvSpPr>
        <p:spPr>
          <a:xfrm>
            <a:off x="528640" y="3137761"/>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3" name="Straight Connector 52">
            <a:extLst>
              <a:ext uri="{FF2B5EF4-FFF2-40B4-BE49-F238E27FC236}">
                <a16:creationId xmlns:a16="http://schemas.microsoft.com/office/drawing/2014/main" id="{92A42968-D4F5-5849-B783-DE3CFB9BFF9F}"/>
              </a:ext>
            </a:extLst>
          </p:cNvPr>
          <p:cNvCxnSpPr>
            <a:cxnSpLocks/>
          </p:cNvCxnSpPr>
          <p:nvPr userDrawn="1"/>
        </p:nvCxnSpPr>
        <p:spPr>
          <a:xfrm>
            <a:off x="3051707" y="2716710"/>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4" name="Text Placeholder 10">
            <a:extLst>
              <a:ext uri="{FF2B5EF4-FFF2-40B4-BE49-F238E27FC236}">
                <a16:creationId xmlns:a16="http://schemas.microsoft.com/office/drawing/2014/main" id="{DC245200-9052-0244-A354-AFA317F0CEB8}"/>
              </a:ext>
            </a:extLst>
          </p:cNvPr>
          <p:cNvSpPr>
            <a:spLocks noGrp="1"/>
          </p:cNvSpPr>
          <p:nvPr>
            <p:ph type="body" sz="quarter" idx="52" hasCustomPrompt="1"/>
          </p:nvPr>
        </p:nvSpPr>
        <p:spPr>
          <a:xfrm>
            <a:off x="3221040" y="2717075"/>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55" name="Text Placeholder 18">
            <a:extLst>
              <a:ext uri="{FF2B5EF4-FFF2-40B4-BE49-F238E27FC236}">
                <a16:creationId xmlns:a16="http://schemas.microsoft.com/office/drawing/2014/main" id="{7866ABFE-6B83-7E49-883E-9CE09B07D84C}"/>
              </a:ext>
            </a:extLst>
          </p:cNvPr>
          <p:cNvSpPr>
            <a:spLocks noGrp="1"/>
          </p:cNvSpPr>
          <p:nvPr>
            <p:ph type="body" sz="quarter" idx="53" hasCustomPrompt="1"/>
          </p:nvPr>
        </p:nvSpPr>
        <p:spPr>
          <a:xfrm>
            <a:off x="528640" y="4643435"/>
            <a:ext cx="2370667" cy="314686"/>
          </a:xfrm>
          <a:prstGeom prst="rect">
            <a:avLst/>
          </a:prstGeom>
        </p:spPr>
        <p:txBody>
          <a:bodyPr/>
          <a:lstStyle>
            <a:lvl1pPr marL="0" indent="0">
              <a:buNone/>
              <a:defRPr sz="1800">
                <a:solidFill>
                  <a:schemeClr val="accent6"/>
                </a:solidFill>
              </a:defRPr>
            </a:lvl1pPr>
            <a:lvl2pPr>
              <a:defRPr sz="1800">
                <a:solidFill>
                  <a:schemeClr val="bg1">
                    <a:lumMod val="50000"/>
                  </a:schemeClr>
                </a:solidFill>
              </a:defRPr>
            </a:lvl2pPr>
            <a:lvl3pPr>
              <a:defRPr sz="1600">
                <a:solidFill>
                  <a:schemeClr val="bg1">
                    <a:lumMod val="50000"/>
                  </a:schemeClr>
                </a:solidFill>
              </a:defRPr>
            </a:lvl3pPr>
            <a:lvl4pPr>
              <a:defRPr sz="1400">
                <a:solidFill>
                  <a:schemeClr val="bg1">
                    <a:lumMod val="50000"/>
                  </a:schemeClr>
                </a:solidFill>
              </a:defRPr>
            </a:lvl4pPr>
            <a:lvl5pPr>
              <a:defRPr>
                <a:solidFill>
                  <a:schemeClr val="bg1">
                    <a:lumMod val="50000"/>
                  </a:schemeClr>
                </a:solidFill>
              </a:defRPr>
            </a:lvl5pPr>
          </a:lstStyle>
          <a:p>
            <a:pPr lvl="0"/>
            <a:r>
              <a:rPr lang="en-US" dirty="0"/>
              <a:t>Services – 18pt</a:t>
            </a:r>
          </a:p>
        </p:txBody>
      </p:sp>
      <p:sp>
        <p:nvSpPr>
          <p:cNvPr id="56" name="Picture Placeholder 5">
            <a:extLst>
              <a:ext uri="{FF2B5EF4-FFF2-40B4-BE49-F238E27FC236}">
                <a16:creationId xmlns:a16="http://schemas.microsoft.com/office/drawing/2014/main" id="{D85372D0-7E2D-474C-AA6B-BD05BCA984C1}"/>
              </a:ext>
            </a:extLst>
          </p:cNvPr>
          <p:cNvSpPr>
            <a:spLocks noGrp="1"/>
          </p:cNvSpPr>
          <p:nvPr>
            <p:ph type="pic" sz="quarter" idx="54"/>
          </p:nvPr>
        </p:nvSpPr>
        <p:spPr>
          <a:xfrm>
            <a:off x="528640" y="5064486"/>
            <a:ext cx="2370667" cy="1319791"/>
          </a:xfrm>
          <a:prstGeom prst="rect">
            <a:avLst/>
          </a:prstGeom>
        </p:spPr>
        <p:txBody>
          <a:bodyPr/>
          <a:lstStyle>
            <a:lvl1pPr marL="0" indent="0">
              <a:buNone/>
              <a:defRPr sz="1800">
                <a:solidFill>
                  <a:schemeClr val="bg1">
                    <a:lumMod val="50000"/>
                  </a:schemeClr>
                </a:solidFill>
              </a:defRPr>
            </a:lvl1pPr>
          </a:lstStyle>
          <a:p>
            <a:endParaRPr lang="en-US" dirty="0"/>
          </a:p>
        </p:txBody>
      </p:sp>
      <p:cxnSp>
        <p:nvCxnSpPr>
          <p:cNvPr id="57" name="Straight Connector 56">
            <a:extLst>
              <a:ext uri="{FF2B5EF4-FFF2-40B4-BE49-F238E27FC236}">
                <a16:creationId xmlns:a16="http://schemas.microsoft.com/office/drawing/2014/main" id="{88D5CA7C-143B-944D-960D-87041F8C0813}"/>
              </a:ext>
            </a:extLst>
          </p:cNvPr>
          <p:cNvCxnSpPr>
            <a:cxnSpLocks/>
          </p:cNvCxnSpPr>
          <p:nvPr userDrawn="1"/>
        </p:nvCxnSpPr>
        <p:spPr>
          <a:xfrm>
            <a:off x="3051707" y="4643435"/>
            <a:ext cx="0" cy="174084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8" name="Text Placeholder 10">
            <a:extLst>
              <a:ext uri="{FF2B5EF4-FFF2-40B4-BE49-F238E27FC236}">
                <a16:creationId xmlns:a16="http://schemas.microsoft.com/office/drawing/2014/main" id="{80F88DC2-86AB-BC4A-9390-39A80D39CBF2}"/>
              </a:ext>
            </a:extLst>
          </p:cNvPr>
          <p:cNvSpPr>
            <a:spLocks noGrp="1"/>
          </p:cNvSpPr>
          <p:nvPr>
            <p:ph type="body" sz="quarter" idx="55" hasCustomPrompt="1"/>
          </p:nvPr>
        </p:nvSpPr>
        <p:spPr>
          <a:xfrm>
            <a:off x="3221040" y="4643800"/>
            <a:ext cx="8450263" cy="1706878"/>
          </a:xfrm>
          <a:prstGeom prst="rect">
            <a:avLst/>
          </a:prstGeom>
        </p:spPr>
        <p:txBody>
          <a:bodyPr/>
          <a:lstStyle>
            <a:lvl1pPr marL="0" indent="0">
              <a:buNone/>
              <a:defRPr sz="16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a:t>Header 16pt</a:t>
            </a:r>
          </a:p>
          <a:p>
            <a:pPr lvl="1"/>
            <a:r>
              <a:rPr lang="en-US" dirty="0"/>
              <a:t>Second level 14 </a:t>
            </a:r>
            <a:r>
              <a:rPr lang="en-US" dirty="0" err="1"/>
              <a:t>pt</a:t>
            </a:r>
            <a:endParaRPr lang="en-US" dirty="0"/>
          </a:p>
        </p:txBody>
      </p:sp>
      <p:sp>
        <p:nvSpPr>
          <p:cNvPr id="1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68812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AutoShape 3">
            <a:extLst>
              <a:ext uri="{FF2B5EF4-FFF2-40B4-BE49-F238E27FC236}">
                <a16:creationId xmlns:a16="http://schemas.microsoft.com/office/drawing/2014/main" id="{0C24F774-9509-EF40-82B7-D9C7A291A507}"/>
              </a:ext>
            </a:extLst>
          </p:cNvPr>
          <p:cNvSpPr>
            <a:spLocks noChangeAspect="1" noChangeArrowheads="1" noTextEdit="1"/>
          </p:cNvSpPr>
          <p:nvPr userDrawn="1"/>
        </p:nvSpPr>
        <p:spPr bwMode="auto">
          <a:xfrm>
            <a:off x="5189538" y="2795750"/>
            <a:ext cx="1812925"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7" name="Freeform 5">
            <a:extLst>
              <a:ext uri="{FF2B5EF4-FFF2-40B4-BE49-F238E27FC236}">
                <a16:creationId xmlns:a16="http://schemas.microsoft.com/office/drawing/2014/main" id="{68CAE442-1A0A-AE4B-815F-D0DA437ED94C}"/>
              </a:ext>
            </a:extLst>
          </p:cNvPr>
          <p:cNvSpPr>
            <a:spLocks/>
          </p:cNvSpPr>
          <p:nvPr userDrawn="1"/>
        </p:nvSpPr>
        <p:spPr bwMode="auto">
          <a:xfrm>
            <a:off x="284017" y="3947325"/>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8" name="Freeform 5">
            <a:extLst>
              <a:ext uri="{FF2B5EF4-FFF2-40B4-BE49-F238E27FC236}">
                <a16:creationId xmlns:a16="http://schemas.microsoft.com/office/drawing/2014/main" id="{1DB86A00-7B9A-AE49-8DAD-931B827488D5}"/>
              </a:ext>
            </a:extLst>
          </p:cNvPr>
          <p:cNvSpPr>
            <a:spLocks/>
          </p:cNvSpPr>
          <p:nvPr userDrawn="1"/>
        </p:nvSpPr>
        <p:spPr bwMode="auto">
          <a:xfrm flipV="1">
            <a:off x="2348138" y="2112528"/>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9" name="Freeform 5">
            <a:extLst>
              <a:ext uri="{FF2B5EF4-FFF2-40B4-BE49-F238E27FC236}">
                <a16:creationId xmlns:a16="http://schemas.microsoft.com/office/drawing/2014/main" id="{61F26DCE-14C8-4D4F-92F5-26FBF0D1ABAE}"/>
              </a:ext>
            </a:extLst>
          </p:cNvPr>
          <p:cNvSpPr>
            <a:spLocks/>
          </p:cNvSpPr>
          <p:nvPr userDrawn="1"/>
        </p:nvSpPr>
        <p:spPr bwMode="auto">
          <a:xfrm>
            <a:off x="4658176" y="3947324"/>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0" name="Freeform 5">
            <a:extLst>
              <a:ext uri="{FF2B5EF4-FFF2-40B4-BE49-F238E27FC236}">
                <a16:creationId xmlns:a16="http://schemas.microsoft.com/office/drawing/2014/main" id="{67D96130-C5FE-7340-B1C3-22308FBCA9AF}"/>
              </a:ext>
            </a:extLst>
          </p:cNvPr>
          <p:cNvSpPr>
            <a:spLocks/>
          </p:cNvSpPr>
          <p:nvPr userDrawn="1"/>
        </p:nvSpPr>
        <p:spPr bwMode="auto">
          <a:xfrm flipV="1">
            <a:off x="7101564" y="2113974"/>
            <a:ext cx="2233838" cy="1164454"/>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1" name="Freeform 5">
            <a:extLst>
              <a:ext uri="{FF2B5EF4-FFF2-40B4-BE49-F238E27FC236}">
                <a16:creationId xmlns:a16="http://schemas.microsoft.com/office/drawing/2014/main" id="{AA1B6B1C-F35E-084C-8674-A66C6E94B5CC}"/>
              </a:ext>
            </a:extLst>
          </p:cNvPr>
          <p:cNvSpPr>
            <a:spLocks/>
          </p:cNvSpPr>
          <p:nvPr userDrawn="1"/>
        </p:nvSpPr>
        <p:spPr bwMode="auto">
          <a:xfrm>
            <a:off x="9506852" y="3935326"/>
            <a:ext cx="2233838" cy="1077913"/>
          </a:xfrm>
          <a:custGeom>
            <a:avLst/>
            <a:gdLst>
              <a:gd name="T0" fmla="*/ 4715 w 5016"/>
              <a:gd name="T1" fmla="*/ 5 h 2958"/>
              <a:gd name="T2" fmla="*/ 5016 w 5016"/>
              <a:gd name="T3" fmla="*/ 306 h 2958"/>
              <a:gd name="T4" fmla="*/ 5014 w 5016"/>
              <a:gd name="T5" fmla="*/ 2747 h 2958"/>
              <a:gd name="T6" fmla="*/ 4710 w 5016"/>
              <a:gd name="T7" fmla="*/ 2656 h 2958"/>
              <a:gd name="T8" fmla="*/ 4416 w 5016"/>
              <a:gd name="T9" fmla="*/ 2747 h 2958"/>
              <a:gd name="T10" fmla="*/ 4416 w 5016"/>
              <a:gd name="T11" fmla="*/ 802 h 2958"/>
              <a:gd name="T12" fmla="*/ 4386 w 5016"/>
              <a:gd name="T13" fmla="*/ 662 h 2958"/>
              <a:gd name="T14" fmla="*/ 4243 w 5016"/>
              <a:gd name="T15" fmla="*/ 633 h 2958"/>
              <a:gd name="T16" fmla="*/ 0 w 5016"/>
              <a:gd name="T17" fmla="*/ 633 h 2958"/>
              <a:gd name="T18" fmla="*/ 0 w 5016"/>
              <a:gd name="T19" fmla="*/ 0 h 2958"/>
              <a:gd name="T20" fmla="*/ 4715 w 5016"/>
              <a:gd name="T21" fmla="*/ 5 h 2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16" h="2958">
                <a:moveTo>
                  <a:pt x="4715" y="5"/>
                </a:moveTo>
                <a:cubicBezTo>
                  <a:pt x="4880" y="5"/>
                  <a:pt x="5016" y="128"/>
                  <a:pt x="5016" y="306"/>
                </a:cubicBezTo>
                <a:cubicBezTo>
                  <a:pt x="5016" y="1120"/>
                  <a:pt x="5014" y="1933"/>
                  <a:pt x="5014" y="2747"/>
                </a:cubicBezTo>
                <a:cubicBezTo>
                  <a:pt x="5014" y="2949"/>
                  <a:pt x="4856" y="2652"/>
                  <a:pt x="4710" y="2656"/>
                </a:cubicBezTo>
                <a:cubicBezTo>
                  <a:pt x="4557" y="2661"/>
                  <a:pt x="4416" y="2958"/>
                  <a:pt x="4416" y="2747"/>
                </a:cubicBezTo>
                <a:lnTo>
                  <a:pt x="4416" y="802"/>
                </a:lnTo>
                <a:cubicBezTo>
                  <a:pt x="4416" y="697"/>
                  <a:pt x="4404" y="678"/>
                  <a:pt x="4386" y="662"/>
                </a:cubicBezTo>
                <a:cubicBezTo>
                  <a:pt x="4367" y="645"/>
                  <a:pt x="4341" y="633"/>
                  <a:pt x="4243" y="633"/>
                </a:cubicBezTo>
                <a:lnTo>
                  <a:pt x="0" y="633"/>
                </a:lnTo>
                <a:lnTo>
                  <a:pt x="0" y="0"/>
                </a:lnTo>
                <a:lnTo>
                  <a:pt x="4715" y="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sp>
        <p:nvSpPr>
          <p:cNvPr id="12" name="Oval 11">
            <a:extLst>
              <a:ext uri="{FF2B5EF4-FFF2-40B4-BE49-F238E27FC236}">
                <a16:creationId xmlns:a16="http://schemas.microsoft.com/office/drawing/2014/main" id="{6D2857D3-E2A3-4F46-8330-C84BAD441AAF}"/>
              </a:ext>
            </a:extLst>
          </p:cNvPr>
          <p:cNvSpPr/>
          <p:nvPr userDrawn="1"/>
        </p:nvSpPr>
        <p:spPr>
          <a:xfrm>
            <a:off x="4291690" y="1809362"/>
            <a:ext cx="290286" cy="2902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3" name="Oval 12">
            <a:extLst>
              <a:ext uri="{FF2B5EF4-FFF2-40B4-BE49-F238E27FC236}">
                <a16:creationId xmlns:a16="http://schemas.microsoft.com/office/drawing/2014/main" id="{B3513434-2EE7-AB43-B1C9-6285A6800432}"/>
              </a:ext>
            </a:extLst>
          </p:cNvPr>
          <p:cNvSpPr/>
          <p:nvPr userDrawn="1"/>
        </p:nvSpPr>
        <p:spPr>
          <a:xfrm>
            <a:off x="9045116" y="1809362"/>
            <a:ext cx="290286" cy="2902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4" name="Oval 13">
            <a:extLst>
              <a:ext uri="{FF2B5EF4-FFF2-40B4-BE49-F238E27FC236}">
                <a16:creationId xmlns:a16="http://schemas.microsoft.com/office/drawing/2014/main" id="{EEDA1FF3-5A6A-7C45-ABD3-6C6CEF8EF8AA}"/>
              </a:ext>
            </a:extLst>
          </p:cNvPr>
          <p:cNvSpPr/>
          <p:nvPr userDrawn="1"/>
        </p:nvSpPr>
        <p:spPr>
          <a:xfrm>
            <a:off x="11450404" y="5038116"/>
            <a:ext cx="290286" cy="29028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5" name="Oval 14">
            <a:extLst>
              <a:ext uri="{FF2B5EF4-FFF2-40B4-BE49-F238E27FC236}">
                <a16:creationId xmlns:a16="http://schemas.microsoft.com/office/drawing/2014/main" id="{D90C05BF-6BB9-EB44-BD01-C9B37A6FF859}"/>
              </a:ext>
            </a:extLst>
          </p:cNvPr>
          <p:cNvSpPr/>
          <p:nvPr userDrawn="1"/>
        </p:nvSpPr>
        <p:spPr>
          <a:xfrm>
            <a:off x="6601728" y="5038116"/>
            <a:ext cx="290286" cy="29028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16" name="Oval 15">
            <a:extLst>
              <a:ext uri="{FF2B5EF4-FFF2-40B4-BE49-F238E27FC236}">
                <a16:creationId xmlns:a16="http://schemas.microsoft.com/office/drawing/2014/main" id="{787C0A0B-1737-F440-BF1A-131AA5D8CEF0}"/>
              </a:ext>
            </a:extLst>
          </p:cNvPr>
          <p:cNvSpPr/>
          <p:nvPr userDrawn="1"/>
        </p:nvSpPr>
        <p:spPr>
          <a:xfrm>
            <a:off x="2227569" y="5038116"/>
            <a:ext cx="290286" cy="29028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7" name="Rectangle 26">
            <a:extLst>
              <a:ext uri="{FF2B5EF4-FFF2-40B4-BE49-F238E27FC236}">
                <a16:creationId xmlns:a16="http://schemas.microsoft.com/office/drawing/2014/main" id="{0D3DE283-EC18-0F43-9034-534622839484}"/>
              </a:ext>
            </a:extLst>
          </p:cNvPr>
          <p:cNvSpPr/>
          <p:nvPr userDrawn="1"/>
        </p:nvSpPr>
        <p:spPr>
          <a:xfrm>
            <a:off x="0" y="3264103"/>
            <a:ext cx="12185855" cy="69610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solidFill>
              <a:latin typeface="+mn-lt"/>
            </a:endParaRPr>
          </a:p>
        </p:txBody>
      </p:sp>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5" name="Text Placeholder 6">
            <a:extLst>
              <a:ext uri="{FF2B5EF4-FFF2-40B4-BE49-F238E27FC236}">
                <a16:creationId xmlns:a16="http://schemas.microsoft.com/office/drawing/2014/main" id="{4D1739C8-E61E-F246-B5EF-FE5C54BAC74E}"/>
              </a:ext>
            </a:extLst>
          </p:cNvPr>
          <p:cNvSpPr>
            <a:spLocks noGrp="1"/>
          </p:cNvSpPr>
          <p:nvPr>
            <p:ph type="body" sz="quarter" idx="14" hasCustomPrompt="1"/>
          </p:nvPr>
        </p:nvSpPr>
        <p:spPr>
          <a:xfrm>
            <a:off x="2160635"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6" name="Text Placeholder 6">
            <a:extLst>
              <a:ext uri="{FF2B5EF4-FFF2-40B4-BE49-F238E27FC236}">
                <a16:creationId xmlns:a16="http://schemas.microsoft.com/office/drawing/2014/main" id="{9B8B3811-9C0D-7C49-82B0-8F573564F28D}"/>
              </a:ext>
            </a:extLst>
          </p:cNvPr>
          <p:cNvSpPr>
            <a:spLocks noGrp="1"/>
          </p:cNvSpPr>
          <p:nvPr>
            <p:ph type="body" sz="quarter" idx="15" hasCustomPrompt="1"/>
          </p:nvPr>
        </p:nvSpPr>
        <p:spPr>
          <a:xfrm>
            <a:off x="2160635"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7" name="Text Placeholder 6">
            <a:extLst>
              <a:ext uri="{FF2B5EF4-FFF2-40B4-BE49-F238E27FC236}">
                <a16:creationId xmlns:a16="http://schemas.microsoft.com/office/drawing/2014/main" id="{4FFBCA0A-45E6-7147-BE24-AD403DCFB3D5}"/>
              </a:ext>
            </a:extLst>
          </p:cNvPr>
          <p:cNvSpPr>
            <a:spLocks noGrp="1"/>
          </p:cNvSpPr>
          <p:nvPr>
            <p:ph type="body" sz="quarter" idx="16" hasCustomPrompt="1"/>
          </p:nvPr>
        </p:nvSpPr>
        <p:spPr>
          <a:xfrm>
            <a:off x="6894000" y="1783216"/>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8" name="Text Placeholder 6">
            <a:extLst>
              <a:ext uri="{FF2B5EF4-FFF2-40B4-BE49-F238E27FC236}">
                <a16:creationId xmlns:a16="http://schemas.microsoft.com/office/drawing/2014/main" id="{5002CC26-6ACB-864C-BF7F-B97D802F2992}"/>
              </a:ext>
            </a:extLst>
          </p:cNvPr>
          <p:cNvSpPr>
            <a:spLocks noGrp="1"/>
          </p:cNvSpPr>
          <p:nvPr>
            <p:ph type="body" sz="quarter" idx="17" hasCustomPrompt="1"/>
          </p:nvPr>
        </p:nvSpPr>
        <p:spPr>
          <a:xfrm>
            <a:off x="6894000" y="2150078"/>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9" name="Text Placeholder 6">
            <a:extLst>
              <a:ext uri="{FF2B5EF4-FFF2-40B4-BE49-F238E27FC236}">
                <a16:creationId xmlns:a16="http://schemas.microsoft.com/office/drawing/2014/main" id="{38CDB619-C2DC-924C-BBE0-F9515C4967A9}"/>
              </a:ext>
            </a:extLst>
          </p:cNvPr>
          <p:cNvSpPr>
            <a:spLocks noGrp="1"/>
          </p:cNvSpPr>
          <p:nvPr>
            <p:ph type="body" sz="quarter" idx="18" hasCustomPrompt="1"/>
          </p:nvPr>
        </p:nvSpPr>
        <p:spPr>
          <a:xfrm>
            <a:off x="9341364"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0" name="Text Placeholder 6">
            <a:extLst>
              <a:ext uri="{FF2B5EF4-FFF2-40B4-BE49-F238E27FC236}">
                <a16:creationId xmlns:a16="http://schemas.microsoft.com/office/drawing/2014/main" id="{ED332DD6-690A-4A4A-B279-EF7ED1A98E94}"/>
              </a:ext>
            </a:extLst>
          </p:cNvPr>
          <p:cNvSpPr>
            <a:spLocks noGrp="1"/>
          </p:cNvSpPr>
          <p:nvPr>
            <p:ph type="body" sz="quarter" idx="19" hasCustomPrompt="1"/>
          </p:nvPr>
        </p:nvSpPr>
        <p:spPr>
          <a:xfrm>
            <a:off x="9341364"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1" name="Text Placeholder 6">
            <a:extLst>
              <a:ext uri="{FF2B5EF4-FFF2-40B4-BE49-F238E27FC236}">
                <a16:creationId xmlns:a16="http://schemas.microsoft.com/office/drawing/2014/main" id="{D1FD405E-560F-1145-8168-C8AE240DE6E6}"/>
              </a:ext>
            </a:extLst>
          </p:cNvPr>
          <p:cNvSpPr>
            <a:spLocks noGrp="1"/>
          </p:cNvSpPr>
          <p:nvPr>
            <p:ph type="body" sz="quarter" idx="20" hasCustomPrompt="1"/>
          </p:nvPr>
        </p:nvSpPr>
        <p:spPr>
          <a:xfrm>
            <a:off x="448697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2" name="Text Placeholder 6">
            <a:extLst>
              <a:ext uri="{FF2B5EF4-FFF2-40B4-BE49-F238E27FC236}">
                <a16:creationId xmlns:a16="http://schemas.microsoft.com/office/drawing/2014/main" id="{AA5262B6-D761-F24D-8FAA-868EE345FCE7}"/>
              </a:ext>
            </a:extLst>
          </p:cNvPr>
          <p:cNvSpPr>
            <a:spLocks noGrp="1"/>
          </p:cNvSpPr>
          <p:nvPr>
            <p:ph type="body" sz="quarter" idx="21" hasCustomPrompt="1"/>
          </p:nvPr>
        </p:nvSpPr>
        <p:spPr>
          <a:xfrm>
            <a:off x="448697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3" name="Text Placeholder 6">
            <a:extLst>
              <a:ext uri="{FF2B5EF4-FFF2-40B4-BE49-F238E27FC236}">
                <a16:creationId xmlns:a16="http://schemas.microsoft.com/office/drawing/2014/main" id="{CC9D9D8B-8E9F-1544-8956-C112ADB5B6EA}"/>
              </a:ext>
            </a:extLst>
          </p:cNvPr>
          <p:cNvSpPr>
            <a:spLocks noGrp="1"/>
          </p:cNvSpPr>
          <p:nvPr>
            <p:ph type="body" sz="quarter" idx="22" hasCustomPrompt="1"/>
          </p:nvPr>
        </p:nvSpPr>
        <p:spPr>
          <a:xfrm>
            <a:off x="91416" y="4270922"/>
            <a:ext cx="2025459" cy="316431"/>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4" name="Text Placeholder 6">
            <a:extLst>
              <a:ext uri="{FF2B5EF4-FFF2-40B4-BE49-F238E27FC236}">
                <a16:creationId xmlns:a16="http://schemas.microsoft.com/office/drawing/2014/main" id="{E908BDBA-4726-D042-85A4-63122FFDBFEC}"/>
              </a:ext>
            </a:extLst>
          </p:cNvPr>
          <p:cNvSpPr>
            <a:spLocks noGrp="1"/>
          </p:cNvSpPr>
          <p:nvPr>
            <p:ph type="body" sz="quarter" idx="23" hasCustomPrompt="1"/>
          </p:nvPr>
        </p:nvSpPr>
        <p:spPr>
          <a:xfrm>
            <a:off x="91416" y="4637784"/>
            <a:ext cx="2025459" cy="795287"/>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5" name="Text Placeholder 6">
            <a:extLst>
              <a:ext uri="{FF2B5EF4-FFF2-40B4-BE49-F238E27FC236}">
                <a16:creationId xmlns:a16="http://schemas.microsoft.com/office/drawing/2014/main" id="{C54DC2F0-C2EE-084F-9C4B-87AC29D91E4B}"/>
              </a:ext>
            </a:extLst>
          </p:cNvPr>
          <p:cNvSpPr>
            <a:spLocks noGrp="1"/>
          </p:cNvSpPr>
          <p:nvPr>
            <p:ph type="body" sz="quarter" idx="24" hasCustomPrompt="1"/>
          </p:nvPr>
        </p:nvSpPr>
        <p:spPr>
          <a:xfrm>
            <a:off x="1089834"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CC25F18A-4EE1-C04D-831E-F891BFFC96CA}"/>
              </a:ext>
            </a:extLst>
          </p:cNvPr>
          <p:cNvSpPr>
            <a:spLocks noGrp="1"/>
          </p:cNvSpPr>
          <p:nvPr>
            <p:ph type="body" sz="quarter" idx="25" hasCustomPrompt="1"/>
          </p:nvPr>
        </p:nvSpPr>
        <p:spPr>
          <a:xfrm>
            <a:off x="31539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7" name="Text Placeholder 6">
            <a:extLst>
              <a:ext uri="{FF2B5EF4-FFF2-40B4-BE49-F238E27FC236}">
                <a16:creationId xmlns:a16="http://schemas.microsoft.com/office/drawing/2014/main" id="{B11E4DB1-C347-1F4C-A072-A0BFCBDAA027}"/>
              </a:ext>
            </a:extLst>
          </p:cNvPr>
          <p:cNvSpPr>
            <a:spLocks noGrp="1"/>
          </p:cNvSpPr>
          <p:nvPr>
            <p:ph type="body" sz="quarter" idx="26" hasCustomPrompt="1"/>
          </p:nvPr>
        </p:nvSpPr>
        <p:spPr>
          <a:xfrm>
            <a:off x="5453402"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8" name="Text Placeholder 6">
            <a:extLst>
              <a:ext uri="{FF2B5EF4-FFF2-40B4-BE49-F238E27FC236}">
                <a16:creationId xmlns:a16="http://schemas.microsoft.com/office/drawing/2014/main" id="{C0CA8596-3B87-2841-B96F-12EB43E029AA}"/>
              </a:ext>
            </a:extLst>
          </p:cNvPr>
          <p:cNvSpPr>
            <a:spLocks noGrp="1"/>
          </p:cNvSpPr>
          <p:nvPr>
            <p:ph type="body" sz="quarter" idx="27" hasCustomPrompt="1"/>
          </p:nvPr>
        </p:nvSpPr>
        <p:spPr>
          <a:xfrm>
            <a:off x="7954555"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9" name="Text Placeholder 6">
            <a:extLst>
              <a:ext uri="{FF2B5EF4-FFF2-40B4-BE49-F238E27FC236}">
                <a16:creationId xmlns:a16="http://schemas.microsoft.com/office/drawing/2014/main" id="{2F72FB37-AE95-B342-9CF4-D0EEF1293EF5}"/>
              </a:ext>
            </a:extLst>
          </p:cNvPr>
          <p:cNvSpPr>
            <a:spLocks noGrp="1"/>
          </p:cNvSpPr>
          <p:nvPr>
            <p:ph type="body" sz="quarter" idx="28" hasCustomPrompt="1"/>
          </p:nvPr>
        </p:nvSpPr>
        <p:spPr>
          <a:xfrm>
            <a:off x="10227108" y="3460475"/>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50"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51"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63477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27"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40FB3CCA-5010-384A-93BF-09B278FD5044}"/>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23" name="Straight Connector 22">
            <a:extLst>
              <a:ext uri="{FF2B5EF4-FFF2-40B4-BE49-F238E27FC236}">
                <a16:creationId xmlns:a16="http://schemas.microsoft.com/office/drawing/2014/main" id="{B3066C17-E29A-0E4B-AC4C-8AA9851BEEF5}"/>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7A3B2D6-BD02-974A-A6BF-7EF83E5F1EAB}"/>
              </a:ext>
            </a:extLst>
          </p:cNvPr>
          <p:cNvCxnSpPr/>
          <p:nvPr userDrawn="1"/>
        </p:nvCxnSpPr>
        <p:spPr>
          <a:xfrm>
            <a:off x="6096000" y="1847925"/>
            <a:ext cx="0" cy="4684426"/>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50D4ED99-069C-6D48-85B9-0EF6CDFE8D09}"/>
              </a:ext>
            </a:extLst>
          </p:cNvPr>
          <p:cNvSpPr/>
          <p:nvPr userDrawn="1"/>
        </p:nvSpPr>
        <p:spPr>
          <a:xfrm>
            <a:off x="5506166" y="2826843"/>
            <a:ext cx="1179668" cy="117966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n-lt"/>
            </a:endParaRPr>
          </a:p>
        </p:txBody>
      </p:sp>
      <p:sp>
        <p:nvSpPr>
          <p:cNvPr id="26" name="Oval 25">
            <a:extLst>
              <a:ext uri="{FF2B5EF4-FFF2-40B4-BE49-F238E27FC236}">
                <a16:creationId xmlns:a16="http://schemas.microsoft.com/office/drawing/2014/main" id="{A97D3515-5EC4-C144-906B-379A4597141F}"/>
              </a:ext>
            </a:extLst>
          </p:cNvPr>
          <p:cNvSpPr/>
          <p:nvPr userDrawn="1"/>
        </p:nvSpPr>
        <p:spPr>
          <a:xfrm>
            <a:off x="5650636" y="297131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7" name="Oval 26">
            <a:extLst>
              <a:ext uri="{FF2B5EF4-FFF2-40B4-BE49-F238E27FC236}">
                <a16:creationId xmlns:a16="http://schemas.microsoft.com/office/drawing/2014/main" id="{830E17F2-D4D2-D147-B842-0947E330F543}"/>
              </a:ext>
            </a:extLst>
          </p:cNvPr>
          <p:cNvSpPr/>
          <p:nvPr userDrawn="1"/>
        </p:nvSpPr>
        <p:spPr>
          <a:xfrm>
            <a:off x="5782376" y="3103053"/>
            <a:ext cx="627248" cy="6272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Picture Placeholder 4">
            <a:extLst>
              <a:ext uri="{FF2B5EF4-FFF2-40B4-BE49-F238E27FC236}">
                <a16:creationId xmlns:a16="http://schemas.microsoft.com/office/drawing/2014/main" id="{BF0B41F7-63C9-5C4C-B8C8-D83815523F8E}"/>
              </a:ext>
            </a:extLst>
          </p:cNvPr>
          <p:cNvSpPr>
            <a:spLocks noGrp="1"/>
          </p:cNvSpPr>
          <p:nvPr>
            <p:ph type="pic" sz="quarter" idx="13" hasCustomPrompt="1"/>
          </p:nvPr>
        </p:nvSpPr>
        <p:spPr>
          <a:xfrm>
            <a:off x="1186439" y="2240338"/>
            <a:ext cx="3925887" cy="2352675"/>
          </a:xfrm>
          <a:prstGeom prst="rect">
            <a:avLst/>
          </a:prstGeom>
        </p:spPr>
        <p:txBody>
          <a:bodyPr/>
          <a:lstStyle>
            <a:lvl1pPr marL="0" indent="0">
              <a:buNone/>
              <a:defRPr sz="1800"/>
            </a:lvl1pPr>
          </a:lstStyle>
          <a:p>
            <a:r>
              <a:rPr lang="en-US" dirty="0"/>
              <a:t>Picture</a:t>
            </a:r>
          </a:p>
        </p:txBody>
      </p:sp>
      <p:sp>
        <p:nvSpPr>
          <p:cNvPr id="33" name="Text Placeholder 6">
            <a:extLst>
              <a:ext uri="{FF2B5EF4-FFF2-40B4-BE49-F238E27FC236}">
                <a16:creationId xmlns:a16="http://schemas.microsoft.com/office/drawing/2014/main" id="{A8B279BA-14D9-9B48-B017-1F3CC2F184B0}"/>
              </a:ext>
            </a:extLst>
          </p:cNvPr>
          <p:cNvSpPr>
            <a:spLocks noGrp="1"/>
          </p:cNvSpPr>
          <p:nvPr>
            <p:ph type="body" sz="quarter" idx="14" hasCustomPrompt="1"/>
          </p:nvPr>
        </p:nvSpPr>
        <p:spPr>
          <a:xfrm>
            <a:off x="7012206" y="2875435"/>
            <a:ext cx="3276600" cy="267757"/>
          </a:xfrm>
          <a:prstGeom prst="rect">
            <a:avLst/>
          </a:prstGeom>
        </p:spPr>
        <p:txBody>
          <a:bodyPr/>
          <a:lstStyle>
            <a:lvl1pPr marL="0" indent="0" algn="l">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4" name="Text Placeholder 6">
            <a:extLst>
              <a:ext uri="{FF2B5EF4-FFF2-40B4-BE49-F238E27FC236}">
                <a16:creationId xmlns:a16="http://schemas.microsoft.com/office/drawing/2014/main" id="{3D2AF86D-3D79-C549-B5B4-769C5583A4FF}"/>
              </a:ext>
            </a:extLst>
          </p:cNvPr>
          <p:cNvSpPr>
            <a:spLocks noGrp="1"/>
          </p:cNvSpPr>
          <p:nvPr>
            <p:ph type="body" sz="quarter" idx="15" hasCustomPrompt="1"/>
          </p:nvPr>
        </p:nvSpPr>
        <p:spPr>
          <a:xfrm>
            <a:off x="7012206" y="3242297"/>
            <a:ext cx="3276600" cy="8043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38" name="Text Placeholder 6">
            <a:extLst>
              <a:ext uri="{FF2B5EF4-FFF2-40B4-BE49-F238E27FC236}">
                <a16:creationId xmlns:a16="http://schemas.microsoft.com/office/drawing/2014/main" id="{51AE283F-327B-394D-8A8B-061E674EFCB1}"/>
              </a:ext>
            </a:extLst>
          </p:cNvPr>
          <p:cNvSpPr>
            <a:spLocks noGrp="1"/>
          </p:cNvSpPr>
          <p:nvPr>
            <p:ph type="body" sz="quarter" idx="19" hasCustomPrompt="1"/>
          </p:nvPr>
        </p:nvSpPr>
        <p:spPr>
          <a:xfrm>
            <a:off x="5782375" y="3271227"/>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4"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5"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6472336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8C30D194-A319-2145-99EE-79EC690B61AC}"/>
              </a:ext>
            </a:extLst>
          </p:cNvPr>
          <p:cNvCxnSpPr>
            <a:cxnSpLocks/>
          </p:cNvCxnSpPr>
          <p:nvPr userDrawn="1"/>
        </p:nvCxnSpPr>
        <p:spPr>
          <a:xfrm>
            <a:off x="6096000" y="0"/>
            <a:ext cx="0" cy="6532351"/>
          </a:xfrm>
          <a:prstGeom prst="line">
            <a:avLst/>
          </a:prstGeom>
          <a:ln w="25400">
            <a:solidFill>
              <a:schemeClr val="tx1">
                <a:lumMod val="20000"/>
                <a:lumOff val="80000"/>
              </a:schemeClr>
            </a:solidFill>
            <a:headEnd type="none" w="med" len="med"/>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54B5266-9D9B-5F43-A355-779734CF70DA}"/>
              </a:ext>
            </a:extLst>
          </p:cNvPr>
          <p:cNvSpPr/>
          <p:nvPr userDrawn="1"/>
        </p:nvSpPr>
        <p:spPr>
          <a:xfrm>
            <a:off x="5506166" y="1467391"/>
            <a:ext cx="1179668" cy="11796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0" name="Oval 19">
            <a:extLst>
              <a:ext uri="{FF2B5EF4-FFF2-40B4-BE49-F238E27FC236}">
                <a16:creationId xmlns:a16="http://schemas.microsoft.com/office/drawing/2014/main" id="{6C685AFF-CA20-D941-8A71-C3BE2FE26E3B}"/>
              </a:ext>
            </a:extLst>
          </p:cNvPr>
          <p:cNvSpPr/>
          <p:nvPr userDrawn="1"/>
        </p:nvSpPr>
        <p:spPr>
          <a:xfrm>
            <a:off x="5650636" y="1611861"/>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1" name="Oval 20">
            <a:extLst>
              <a:ext uri="{FF2B5EF4-FFF2-40B4-BE49-F238E27FC236}">
                <a16:creationId xmlns:a16="http://schemas.microsoft.com/office/drawing/2014/main" id="{DC28ABB8-342C-7043-AD93-6CDA35F55F8C}"/>
              </a:ext>
            </a:extLst>
          </p:cNvPr>
          <p:cNvSpPr/>
          <p:nvPr userDrawn="1"/>
        </p:nvSpPr>
        <p:spPr>
          <a:xfrm>
            <a:off x="5782376" y="1743601"/>
            <a:ext cx="627248" cy="6272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3" name="Oval 32">
            <a:extLst>
              <a:ext uri="{FF2B5EF4-FFF2-40B4-BE49-F238E27FC236}">
                <a16:creationId xmlns:a16="http://schemas.microsoft.com/office/drawing/2014/main" id="{AA11A84D-4747-6547-8388-25F2D8089DB2}"/>
              </a:ext>
            </a:extLst>
          </p:cNvPr>
          <p:cNvSpPr/>
          <p:nvPr userDrawn="1"/>
        </p:nvSpPr>
        <p:spPr>
          <a:xfrm>
            <a:off x="5506166" y="4207013"/>
            <a:ext cx="1179668" cy="11796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4" name="Oval 33">
            <a:extLst>
              <a:ext uri="{FF2B5EF4-FFF2-40B4-BE49-F238E27FC236}">
                <a16:creationId xmlns:a16="http://schemas.microsoft.com/office/drawing/2014/main" id="{92334F2D-8596-B748-B2A3-69E2FEF689E6}"/>
              </a:ext>
            </a:extLst>
          </p:cNvPr>
          <p:cNvSpPr/>
          <p:nvPr userDrawn="1"/>
        </p:nvSpPr>
        <p:spPr>
          <a:xfrm>
            <a:off x="5650636" y="4351483"/>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5" name="Oval 34">
            <a:extLst>
              <a:ext uri="{FF2B5EF4-FFF2-40B4-BE49-F238E27FC236}">
                <a16:creationId xmlns:a16="http://schemas.microsoft.com/office/drawing/2014/main" id="{5D4C8EC2-0815-EE4B-9518-B2AABBCE4413}"/>
              </a:ext>
            </a:extLst>
          </p:cNvPr>
          <p:cNvSpPr/>
          <p:nvPr userDrawn="1"/>
        </p:nvSpPr>
        <p:spPr>
          <a:xfrm>
            <a:off x="5782376" y="4483223"/>
            <a:ext cx="627248" cy="6272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39" name="Picture Placeholder 4">
            <a:extLst>
              <a:ext uri="{FF2B5EF4-FFF2-40B4-BE49-F238E27FC236}">
                <a16:creationId xmlns:a16="http://schemas.microsoft.com/office/drawing/2014/main" id="{3BD55156-1884-324B-A870-42B25397DF60}"/>
              </a:ext>
            </a:extLst>
          </p:cNvPr>
          <p:cNvSpPr>
            <a:spLocks noGrp="1"/>
          </p:cNvSpPr>
          <p:nvPr>
            <p:ph type="pic" sz="quarter" idx="13" hasCustomPrompt="1"/>
          </p:nvPr>
        </p:nvSpPr>
        <p:spPr>
          <a:xfrm>
            <a:off x="7379178" y="656639"/>
            <a:ext cx="3925887" cy="2352675"/>
          </a:xfrm>
          <a:prstGeom prst="rect">
            <a:avLst/>
          </a:prstGeom>
        </p:spPr>
        <p:txBody>
          <a:bodyPr/>
          <a:lstStyle>
            <a:lvl1pPr marL="0" indent="0">
              <a:buNone/>
              <a:defRPr sz="1800"/>
            </a:lvl1pPr>
          </a:lstStyle>
          <a:p>
            <a:r>
              <a:rPr lang="en-US" dirty="0"/>
              <a:t>Picture</a:t>
            </a:r>
          </a:p>
        </p:txBody>
      </p:sp>
      <p:sp>
        <p:nvSpPr>
          <p:cNvPr id="40" name="Text Placeholder 6">
            <a:extLst>
              <a:ext uri="{FF2B5EF4-FFF2-40B4-BE49-F238E27FC236}">
                <a16:creationId xmlns:a16="http://schemas.microsoft.com/office/drawing/2014/main" id="{0657EAF2-0044-D04E-B356-9DF92AC48E24}"/>
              </a:ext>
            </a:extLst>
          </p:cNvPr>
          <p:cNvSpPr>
            <a:spLocks noGrp="1"/>
          </p:cNvSpPr>
          <p:nvPr>
            <p:ph type="body" sz="quarter" idx="14" hasCustomPrompt="1"/>
          </p:nvPr>
        </p:nvSpPr>
        <p:spPr>
          <a:xfrm>
            <a:off x="1637652" y="156522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1" name="Text Placeholder 6">
            <a:extLst>
              <a:ext uri="{FF2B5EF4-FFF2-40B4-BE49-F238E27FC236}">
                <a16:creationId xmlns:a16="http://schemas.microsoft.com/office/drawing/2014/main" id="{44025AFD-B02C-9D4A-82B4-66EF40B31C49}"/>
              </a:ext>
            </a:extLst>
          </p:cNvPr>
          <p:cNvSpPr>
            <a:spLocks noGrp="1"/>
          </p:cNvSpPr>
          <p:nvPr>
            <p:ph type="body" sz="quarter" idx="15" hasCustomPrompt="1"/>
          </p:nvPr>
        </p:nvSpPr>
        <p:spPr>
          <a:xfrm>
            <a:off x="1637652" y="193208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2" name="Text Placeholder 6">
            <a:extLst>
              <a:ext uri="{FF2B5EF4-FFF2-40B4-BE49-F238E27FC236}">
                <a16:creationId xmlns:a16="http://schemas.microsoft.com/office/drawing/2014/main" id="{8476D836-46F6-4244-8738-8752C1F943D8}"/>
              </a:ext>
            </a:extLst>
          </p:cNvPr>
          <p:cNvSpPr>
            <a:spLocks noGrp="1"/>
          </p:cNvSpPr>
          <p:nvPr>
            <p:ph type="body" sz="quarter" idx="16" hasCustomPrompt="1"/>
          </p:nvPr>
        </p:nvSpPr>
        <p:spPr>
          <a:xfrm>
            <a:off x="7379546" y="4214290"/>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43" name="Text Placeholder 6">
            <a:extLst>
              <a:ext uri="{FF2B5EF4-FFF2-40B4-BE49-F238E27FC236}">
                <a16:creationId xmlns:a16="http://schemas.microsoft.com/office/drawing/2014/main" id="{26E71183-D837-714D-99A5-66C1EB641D76}"/>
              </a:ext>
            </a:extLst>
          </p:cNvPr>
          <p:cNvSpPr>
            <a:spLocks noGrp="1"/>
          </p:cNvSpPr>
          <p:nvPr>
            <p:ph type="body" sz="quarter" idx="17" hasCustomPrompt="1"/>
          </p:nvPr>
        </p:nvSpPr>
        <p:spPr>
          <a:xfrm>
            <a:off x="7379546" y="4581152"/>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4" name="Picture Placeholder 4">
            <a:extLst>
              <a:ext uri="{FF2B5EF4-FFF2-40B4-BE49-F238E27FC236}">
                <a16:creationId xmlns:a16="http://schemas.microsoft.com/office/drawing/2014/main" id="{8DF26A37-47F8-BF4C-ADC8-3FC32B76E476}"/>
              </a:ext>
            </a:extLst>
          </p:cNvPr>
          <p:cNvSpPr>
            <a:spLocks noGrp="1"/>
          </p:cNvSpPr>
          <p:nvPr>
            <p:ph type="pic" sz="quarter" idx="18" hasCustomPrompt="1"/>
          </p:nvPr>
        </p:nvSpPr>
        <p:spPr>
          <a:xfrm>
            <a:off x="964931" y="3574651"/>
            <a:ext cx="3925887" cy="2352675"/>
          </a:xfrm>
          <a:prstGeom prst="rect">
            <a:avLst/>
          </a:prstGeom>
        </p:spPr>
        <p:txBody>
          <a:bodyPr/>
          <a:lstStyle>
            <a:lvl1pPr marL="0" indent="0">
              <a:buNone/>
              <a:defRPr sz="1800"/>
            </a:lvl1pPr>
          </a:lstStyle>
          <a:p>
            <a:r>
              <a:rPr lang="en-US" dirty="0"/>
              <a:t>Picture</a:t>
            </a:r>
          </a:p>
        </p:txBody>
      </p:sp>
      <p:sp>
        <p:nvSpPr>
          <p:cNvPr id="45" name="Text Placeholder 6">
            <a:extLst>
              <a:ext uri="{FF2B5EF4-FFF2-40B4-BE49-F238E27FC236}">
                <a16:creationId xmlns:a16="http://schemas.microsoft.com/office/drawing/2014/main" id="{9B2B0F81-26CC-854B-9E46-5781B108ED29}"/>
              </a:ext>
            </a:extLst>
          </p:cNvPr>
          <p:cNvSpPr>
            <a:spLocks noGrp="1"/>
          </p:cNvSpPr>
          <p:nvPr>
            <p:ph type="body" sz="quarter" idx="19" hasCustomPrompt="1"/>
          </p:nvPr>
        </p:nvSpPr>
        <p:spPr>
          <a:xfrm>
            <a:off x="5782375" y="1891926"/>
            <a:ext cx="622204" cy="349963"/>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46" name="Text Placeholder 6">
            <a:extLst>
              <a:ext uri="{FF2B5EF4-FFF2-40B4-BE49-F238E27FC236}">
                <a16:creationId xmlns:a16="http://schemas.microsoft.com/office/drawing/2014/main" id="{7008E69E-A5BF-A74C-9B8D-EDE0BBF57EAB}"/>
              </a:ext>
            </a:extLst>
          </p:cNvPr>
          <p:cNvSpPr>
            <a:spLocks noGrp="1"/>
          </p:cNvSpPr>
          <p:nvPr>
            <p:ph type="body" sz="quarter" idx="20" hasCustomPrompt="1"/>
          </p:nvPr>
        </p:nvSpPr>
        <p:spPr>
          <a:xfrm>
            <a:off x="5782375" y="4648573"/>
            <a:ext cx="622203" cy="271541"/>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2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222188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DAA60164-3802-0B4D-A9B7-954C45009E00}"/>
              </a:ext>
            </a:extLst>
          </p:cNvPr>
          <p:cNvCxnSpPr>
            <a:cxnSpLocks/>
          </p:cNvCxnSpPr>
          <p:nvPr userDrawn="1"/>
        </p:nvCxnSpPr>
        <p:spPr>
          <a:xfrm flipV="1">
            <a:off x="6096000" y="177"/>
            <a:ext cx="0" cy="4522837"/>
          </a:xfrm>
          <a:prstGeom prst="line">
            <a:avLst/>
          </a:prstGeom>
          <a:ln w="25400">
            <a:solidFill>
              <a:schemeClr val="tx1">
                <a:lumMod val="20000"/>
                <a:lumOff val="80000"/>
              </a:schemeClr>
            </a:solidFill>
            <a:headEnd type="oval" w="lg" len="lg"/>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74995CE-D2EA-E644-A36C-4B676C461DFB}"/>
              </a:ext>
            </a:extLst>
          </p:cNvPr>
          <p:cNvSpPr/>
          <p:nvPr userDrawn="1"/>
        </p:nvSpPr>
        <p:spPr>
          <a:xfrm>
            <a:off x="5506166" y="2375416"/>
            <a:ext cx="1179668" cy="117966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Oval 23">
            <a:extLst>
              <a:ext uri="{FF2B5EF4-FFF2-40B4-BE49-F238E27FC236}">
                <a16:creationId xmlns:a16="http://schemas.microsoft.com/office/drawing/2014/main" id="{EE9FC6E9-AFD4-514A-8851-F0157EA3C169}"/>
              </a:ext>
            </a:extLst>
          </p:cNvPr>
          <p:cNvSpPr/>
          <p:nvPr userDrawn="1"/>
        </p:nvSpPr>
        <p:spPr>
          <a:xfrm>
            <a:off x="5650636" y="2519886"/>
            <a:ext cx="890729" cy="890729"/>
          </a:xfrm>
          <a:prstGeom prst="ellipse">
            <a:avLst/>
          </a:prstGeom>
          <a:solidFill>
            <a:srgbClr val="FFFF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88DD1C19-51B7-F746-B558-2D24889B7171}"/>
              </a:ext>
            </a:extLst>
          </p:cNvPr>
          <p:cNvSpPr/>
          <p:nvPr userDrawn="1"/>
        </p:nvSpPr>
        <p:spPr>
          <a:xfrm>
            <a:off x="5782376" y="2651626"/>
            <a:ext cx="627248" cy="6272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Picture Placeholder 4">
            <a:extLst>
              <a:ext uri="{FF2B5EF4-FFF2-40B4-BE49-F238E27FC236}">
                <a16:creationId xmlns:a16="http://schemas.microsoft.com/office/drawing/2014/main" id="{A254F30D-8F56-F34F-9E55-16BC7431F8D7}"/>
              </a:ext>
            </a:extLst>
          </p:cNvPr>
          <p:cNvSpPr>
            <a:spLocks noGrp="1"/>
          </p:cNvSpPr>
          <p:nvPr>
            <p:ph type="pic" sz="quarter" idx="13" hasCustomPrompt="1"/>
          </p:nvPr>
        </p:nvSpPr>
        <p:spPr>
          <a:xfrm>
            <a:off x="7275513" y="1475288"/>
            <a:ext cx="3925887" cy="2352675"/>
          </a:xfrm>
          <a:prstGeom prst="rect">
            <a:avLst/>
          </a:prstGeom>
        </p:spPr>
        <p:txBody>
          <a:bodyPr/>
          <a:lstStyle>
            <a:lvl1pPr marL="0" indent="0">
              <a:buNone/>
              <a:defRPr sz="1800"/>
            </a:lvl1pPr>
          </a:lstStyle>
          <a:p>
            <a:r>
              <a:rPr lang="en-US" dirty="0"/>
              <a:t>Picture</a:t>
            </a:r>
          </a:p>
        </p:txBody>
      </p:sp>
      <p:sp>
        <p:nvSpPr>
          <p:cNvPr id="7" name="Text Placeholder 6">
            <a:extLst>
              <a:ext uri="{FF2B5EF4-FFF2-40B4-BE49-F238E27FC236}">
                <a16:creationId xmlns:a16="http://schemas.microsoft.com/office/drawing/2014/main" id="{C5305ECC-AD93-4F4C-A9D6-4178B63D8623}"/>
              </a:ext>
            </a:extLst>
          </p:cNvPr>
          <p:cNvSpPr>
            <a:spLocks noGrp="1"/>
          </p:cNvSpPr>
          <p:nvPr>
            <p:ph type="body" sz="quarter" idx="14" hasCustomPrompt="1"/>
          </p:nvPr>
        </p:nvSpPr>
        <p:spPr>
          <a:xfrm>
            <a:off x="1533987" y="2383869"/>
            <a:ext cx="3276600" cy="267757"/>
          </a:xfrm>
          <a:prstGeom prst="rect">
            <a:avLst/>
          </a:prstGeom>
        </p:spPr>
        <p:txBody>
          <a:bodyPr/>
          <a:lstStyle>
            <a:lvl1pPr marL="0" indent="0" algn="r">
              <a:buNone/>
              <a:defRPr sz="16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Title text styles – 16pt</a:t>
            </a:r>
          </a:p>
        </p:txBody>
      </p:sp>
      <p:sp>
        <p:nvSpPr>
          <p:cNvPr id="39" name="Text Placeholder 6">
            <a:extLst>
              <a:ext uri="{FF2B5EF4-FFF2-40B4-BE49-F238E27FC236}">
                <a16:creationId xmlns:a16="http://schemas.microsoft.com/office/drawing/2014/main" id="{2D1197AC-3616-1E4E-8C35-67190FB58E59}"/>
              </a:ext>
            </a:extLst>
          </p:cNvPr>
          <p:cNvSpPr>
            <a:spLocks noGrp="1"/>
          </p:cNvSpPr>
          <p:nvPr>
            <p:ph type="body" sz="quarter" idx="15" hasCustomPrompt="1"/>
          </p:nvPr>
        </p:nvSpPr>
        <p:spPr>
          <a:xfrm>
            <a:off x="1533987" y="2750731"/>
            <a:ext cx="3276600" cy="804353"/>
          </a:xfrm>
          <a:prstGeom prst="rect">
            <a:avLst/>
          </a:prstGeom>
        </p:spPr>
        <p:txBody>
          <a:bodyPr/>
          <a:lstStyle>
            <a:lvl1pPr marL="0" marR="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solidFill>
                  <a:schemeClr val="bg1">
                    <a:lumMod val="50000"/>
                  </a:schemeClr>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pPr lvl="0"/>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Body copy – 12pt</a:t>
            </a:r>
          </a:p>
          <a:p>
            <a:pPr lvl="0"/>
            <a:endParaRPr lang="en-US" dirty="0"/>
          </a:p>
        </p:txBody>
      </p:sp>
      <p:sp>
        <p:nvSpPr>
          <p:cNvPr id="40" name="Text Placeholder 6">
            <a:extLst>
              <a:ext uri="{FF2B5EF4-FFF2-40B4-BE49-F238E27FC236}">
                <a16:creationId xmlns:a16="http://schemas.microsoft.com/office/drawing/2014/main" id="{99B9C3D8-A360-4543-A471-E83B3B6FA04C}"/>
              </a:ext>
            </a:extLst>
          </p:cNvPr>
          <p:cNvSpPr>
            <a:spLocks noGrp="1"/>
          </p:cNvSpPr>
          <p:nvPr>
            <p:ph type="body" sz="quarter" idx="16" hasCustomPrompt="1"/>
          </p:nvPr>
        </p:nvSpPr>
        <p:spPr>
          <a:xfrm>
            <a:off x="5782376" y="2799032"/>
            <a:ext cx="602524" cy="293792"/>
          </a:xfrm>
          <a:prstGeom prst="rect">
            <a:avLst/>
          </a:prstGeom>
        </p:spPr>
        <p:txBody>
          <a:bodyPr/>
          <a:lstStyle>
            <a:lvl1pPr marL="0" indent="0" algn="ctr">
              <a:buNone/>
              <a:defRPr sz="1600">
                <a:solidFill>
                  <a:schemeClr val="bg1"/>
                </a:solidFill>
              </a:defRPr>
            </a:lvl1pPr>
            <a:lvl2pPr marL="457200" indent="0" algn="r">
              <a:buNone/>
              <a:defRPr sz="1600"/>
            </a:lvl2pPr>
            <a:lvl3pPr marL="914400" indent="0" algn="r">
              <a:buNone/>
              <a:defRPr sz="1600"/>
            </a:lvl3pPr>
            <a:lvl4pPr marL="1371600" indent="0" algn="r">
              <a:buNone/>
              <a:defRPr sz="1600"/>
            </a:lvl4pPr>
            <a:lvl5pPr marL="1828800" indent="0" algn="r">
              <a:buNone/>
              <a:defRPr sz="1600"/>
            </a:lvl5pPr>
          </a:lstStyle>
          <a:p>
            <a:r>
              <a:rPr lang="en-US" b="1" dirty="0">
                <a:solidFill>
                  <a:srgbClr val="FFFFFF"/>
                </a:solidFill>
              </a:rPr>
              <a:t>Date </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356680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Timeline – 24pt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23F542A-EEDA-7D40-8C63-9B278299EEBF}"/>
              </a:ext>
            </a:extLst>
          </p:cNvPr>
          <p:cNvCxnSpPr/>
          <p:nvPr userDrawn="1"/>
        </p:nvCxnSpPr>
        <p:spPr>
          <a:xfrm flipV="1">
            <a:off x="3439228"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09" name="Oval 108">
            <a:extLst>
              <a:ext uri="{FF2B5EF4-FFF2-40B4-BE49-F238E27FC236}">
                <a16:creationId xmlns:a16="http://schemas.microsoft.com/office/drawing/2014/main" id="{C01BF8AC-943E-EF48-8C42-ADA33638D928}"/>
              </a:ext>
            </a:extLst>
          </p:cNvPr>
          <p:cNvSpPr/>
          <p:nvPr userDrawn="1"/>
        </p:nvSpPr>
        <p:spPr>
          <a:xfrm>
            <a:off x="2951250"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0" name="Chevron 109">
            <a:extLst>
              <a:ext uri="{FF2B5EF4-FFF2-40B4-BE49-F238E27FC236}">
                <a16:creationId xmlns:a16="http://schemas.microsoft.com/office/drawing/2014/main" id="{CBB1D8B8-9BDE-8543-AD14-184734D1B97B}"/>
              </a:ext>
            </a:extLst>
          </p:cNvPr>
          <p:cNvSpPr/>
          <p:nvPr userDrawn="1"/>
        </p:nvSpPr>
        <p:spPr>
          <a:xfrm>
            <a:off x="2576344"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1" name="Straight Connector 110">
            <a:extLst>
              <a:ext uri="{FF2B5EF4-FFF2-40B4-BE49-F238E27FC236}">
                <a16:creationId xmlns:a16="http://schemas.microsoft.com/office/drawing/2014/main" id="{B4B77037-DE51-0D48-8F5A-06B1CEAE2248}"/>
              </a:ext>
            </a:extLst>
          </p:cNvPr>
          <p:cNvCxnSpPr/>
          <p:nvPr userDrawn="1"/>
        </p:nvCxnSpPr>
        <p:spPr>
          <a:xfrm flipV="1">
            <a:off x="10523952"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2" name="Oval 111">
            <a:extLst>
              <a:ext uri="{FF2B5EF4-FFF2-40B4-BE49-F238E27FC236}">
                <a16:creationId xmlns:a16="http://schemas.microsoft.com/office/drawing/2014/main" id="{08258C91-650D-7C4E-9B81-3FE297B403AD}"/>
              </a:ext>
            </a:extLst>
          </p:cNvPr>
          <p:cNvSpPr/>
          <p:nvPr userDrawn="1"/>
        </p:nvSpPr>
        <p:spPr>
          <a:xfrm>
            <a:off x="10035974" y="4377862"/>
            <a:ext cx="975956" cy="993102"/>
          </a:xfrm>
          <a:prstGeom prst="ellipse">
            <a:avLst/>
          </a:prstGeom>
          <a:solidFill>
            <a:srgbClr val="FFFFFF"/>
          </a:solidFill>
          <a:ln w="25400">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3" name="Chevron 112">
            <a:extLst>
              <a:ext uri="{FF2B5EF4-FFF2-40B4-BE49-F238E27FC236}">
                <a16:creationId xmlns:a16="http://schemas.microsoft.com/office/drawing/2014/main" id="{84A64F03-97FF-A44B-B065-80AD21886BCE}"/>
              </a:ext>
            </a:extLst>
          </p:cNvPr>
          <p:cNvSpPr/>
          <p:nvPr userDrawn="1"/>
        </p:nvSpPr>
        <p:spPr>
          <a:xfrm>
            <a:off x="9661068" y="3261433"/>
            <a:ext cx="1725769" cy="424742"/>
          </a:xfrm>
          <a:prstGeom prst="chevron">
            <a:avLst/>
          </a:prstGeom>
          <a:solidFill>
            <a:schemeClr val="accent2"/>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4" name="Straight Connector 113">
            <a:extLst>
              <a:ext uri="{FF2B5EF4-FFF2-40B4-BE49-F238E27FC236}">
                <a16:creationId xmlns:a16="http://schemas.microsoft.com/office/drawing/2014/main" id="{7813D5E3-E649-4B40-B57B-19311B4DC608}"/>
              </a:ext>
            </a:extLst>
          </p:cNvPr>
          <p:cNvCxnSpPr/>
          <p:nvPr userDrawn="1"/>
        </p:nvCxnSpPr>
        <p:spPr>
          <a:xfrm flipV="1">
            <a:off x="6981590" y="3834698"/>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5" name="Oval 114">
            <a:extLst>
              <a:ext uri="{FF2B5EF4-FFF2-40B4-BE49-F238E27FC236}">
                <a16:creationId xmlns:a16="http://schemas.microsoft.com/office/drawing/2014/main" id="{CEFA06B5-B93A-5F4D-BB4E-39D07D5E05DF}"/>
              </a:ext>
            </a:extLst>
          </p:cNvPr>
          <p:cNvSpPr/>
          <p:nvPr userDrawn="1"/>
        </p:nvSpPr>
        <p:spPr>
          <a:xfrm>
            <a:off x="6493612" y="4377862"/>
            <a:ext cx="975956" cy="993102"/>
          </a:xfrm>
          <a:prstGeom prst="ellipse">
            <a:avLst/>
          </a:prstGeom>
          <a:solidFill>
            <a:srgbClr val="FFFFFF"/>
          </a:solidFill>
          <a:ln w="25400">
            <a:solidFill>
              <a:schemeClr val="accent4"/>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16" name="Chevron 115">
            <a:extLst>
              <a:ext uri="{FF2B5EF4-FFF2-40B4-BE49-F238E27FC236}">
                <a16:creationId xmlns:a16="http://schemas.microsoft.com/office/drawing/2014/main" id="{5C970224-D15C-8C4D-8EAA-DEB9DDEA0FEF}"/>
              </a:ext>
            </a:extLst>
          </p:cNvPr>
          <p:cNvSpPr/>
          <p:nvPr userDrawn="1"/>
        </p:nvSpPr>
        <p:spPr>
          <a:xfrm>
            <a:off x="6118706" y="3261433"/>
            <a:ext cx="1725769" cy="424742"/>
          </a:xfrm>
          <a:prstGeom prst="chevron">
            <a:avLst/>
          </a:prstGeom>
          <a:solidFill>
            <a:schemeClr val="accent4"/>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sp>
        <p:nvSpPr>
          <p:cNvPr id="117" name="Chevron 116">
            <a:extLst>
              <a:ext uri="{FF2B5EF4-FFF2-40B4-BE49-F238E27FC236}">
                <a16:creationId xmlns:a16="http://schemas.microsoft.com/office/drawing/2014/main" id="{5E53AD75-CFFF-CE4B-A3BF-BA48CF8422C3}"/>
              </a:ext>
            </a:extLst>
          </p:cNvPr>
          <p:cNvSpPr/>
          <p:nvPr userDrawn="1"/>
        </p:nvSpPr>
        <p:spPr>
          <a:xfrm>
            <a:off x="805163" y="3261433"/>
            <a:ext cx="1725769" cy="424742"/>
          </a:xfrm>
          <a:prstGeom prst="chevron">
            <a:avLst/>
          </a:prstGeom>
          <a:solidFill>
            <a:schemeClr val="accent1"/>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18" name="Straight Connector 117">
            <a:extLst>
              <a:ext uri="{FF2B5EF4-FFF2-40B4-BE49-F238E27FC236}">
                <a16:creationId xmlns:a16="http://schemas.microsoft.com/office/drawing/2014/main" id="{A4045018-C213-2048-99D9-B6CFC15828F9}"/>
              </a:ext>
            </a:extLst>
          </p:cNvPr>
          <p:cNvCxnSpPr/>
          <p:nvPr userDrawn="1"/>
        </p:nvCxnSpPr>
        <p:spPr>
          <a:xfrm flipV="1">
            <a:off x="1668047"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19" name="Oval 118">
            <a:extLst>
              <a:ext uri="{FF2B5EF4-FFF2-40B4-BE49-F238E27FC236}">
                <a16:creationId xmlns:a16="http://schemas.microsoft.com/office/drawing/2014/main" id="{E9E067D1-4507-4E4F-BD5F-846FA8C0C272}"/>
              </a:ext>
            </a:extLst>
          </p:cNvPr>
          <p:cNvSpPr/>
          <p:nvPr userDrawn="1"/>
        </p:nvSpPr>
        <p:spPr>
          <a:xfrm>
            <a:off x="1180069" y="1573635"/>
            <a:ext cx="975956" cy="993102"/>
          </a:xfrm>
          <a:prstGeom prst="ellipse">
            <a:avLst/>
          </a:prstGeom>
          <a:solidFill>
            <a:srgbClr val="FFFFFF"/>
          </a:solidFill>
          <a:ln w="254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0" name="Chevron 119">
            <a:extLst>
              <a:ext uri="{FF2B5EF4-FFF2-40B4-BE49-F238E27FC236}">
                <a16:creationId xmlns:a16="http://schemas.microsoft.com/office/drawing/2014/main" id="{E127B344-E9CE-3D47-A601-D3D69949568F}"/>
              </a:ext>
            </a:extLst>
          </p:cNvPr>
          <p:cNvSpPr/>
          <p:nvPr userDrawn="1"/>
        </p:nvSpPr>
        <p:spPr>
          <a:xfrm>
            <a:off x="7889887" y="3261433"/>
            <a:ext cx="1725769" cy="424742"/>
          </a:xfrm>
          <a:prstGeom prst="chevron">
            <a:avLst/>
          </a:prstGeom>
          <a:solidFill>
            <a:schemeClr val="accent5"/>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1" name="Straight Connector 120">
            <a:extLst>
              <a:ext uri="{FF2B5EF4-FFF2-40B4-BE49-F238E27FC236}">
                <a16:creationId xmlns:a16="http://schemas.microsoft.com/office/drawing/2014/main" id="{FC3FEBA2-914F-484F-941D-34F625C6E3F7}"/>
              </a:ext>
            </a:extLst>
          </p:cNvPr>
          <p:cNvCxnSpPr/>
          <p:nvPr userDrawn="1"/>
        </p:nvCxnSpPr>
        <p:spPr>
          <a:xfrm flipV="1">
            <a:off x="8752771"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5B24FE53-F6FF-5E4F-B1F6-0D510FEA4500}"/>
              </a:ext>
            </a:extLst>
          </p:cNvPr>
          <p:cNvSpPr/>
          <p:nvPr userDrawn="1"/>
        </p:nvSpPr>
        <p:spPr>
          <a:xfrm>
            <a:off x="8264793" y="1573635"/>
            <a:ext cx="975956" cy="993102"/>
          </a:xfrm>
          <a:prstGeom prst="ellipse">
            <a:avLst/>
          </a:prstGeom>
          <a:solidFill>
            <a:srgbClr val="FFFFFF"/>
          </a:solidFill>
          <a:ln w="25400">
            <a:solidFill>
              <a:schemeClr val="accent5"/>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123" name="Chevron 122">
            <a:extLst>
              <a:ext uri="{FF2B5EF4-FFF2-40B4-BE49-F238E27FC236}">
                <a16:creationId xmlns:a16="http://schemas.microsoft.com/office/drawing/2014/main" id="{02B05266-3921-8C42-B266-195BD21B0CFF}"/>
              </a:ext>
            </a:extLst>
          </p:cNvPr>
          <p:cNvSpPr/>
          <p:nvPr userDrawn="1"/>
        </p:nvSpPr>
        <p:spPr>
          <a:xfrm>
            <a:off x="4347525" y="3261433"/>
            <a:ext cx="1725769" cy="424742"/>
          </a:xfrm>
          <a:prstGeom prst="chevron">
            <a:avLst/>
          </a:prstGeom>
          <a:solidFill>
            <a:schemeClr val="accent3"/>
          </a:solidFill>
          <a:ln/>
          <a:effectLst/>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endParaRPr lang="en-US" sz="1600" dirty="0">
              <a:solidFill>
                <a:srgbClr val="FFFFFF"/>
              </a:solidFill>
              <a:ea typeface="Questrial" panose="02000000000000000000" pitchFamily="2" charset="0"/>
              <a:cs typeface="Montserrat" panose="02000000000000000000" pitchFamily="2" charset="0"/>
            </a:endParaRPr>
          </a:p>
        </p:txBody>
      </p:sp>
      <p:cxnSp>
        <p:nvCxnSpPr>
          <p:cNvPr id="124" name="Straight Connector 123">
            <a:extLst>
              <a:ext uri="{FF2B5EF4-FFF2-40B4-BE49-F238E27FC236}">
                <a16:creationId xmlns:a16="http://schemas.microsoft.com/office/drawing/2014/main" id="{FDE04E0E-F4F9-4B44-A0CC-A20D4C516832}"/>
              </a:ext>
            </a:extLst>
          </p:cNvPr>
          <p:cNvCxnSpPr/>
          <p:nvPr userDrawn="1"/>
        </p:nvCxnSpPr>
        <p:spPr>
          <a:xfrm flipV="1">
            <a:off x="5210409" y="2739024"/>
            <a:ext cx="0" cy="372381"/>
          </a:xfrm>
          <a:prstGeom prst="line">
            <a:avLst/>
          </a:prstGeom>
          <a:ln w="12700">
            <a:solidFill>
              <a:schemeClr val="tx1">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sp>
        <p:nvSpPr>
          <p:cNvPr id="125" name="Oval 124">
            <a:extLst>
              <a:ext uri="{FF2B5EF4-FFF2-40B4-BE49-F238E27FC236}">
                <a16:creationId xmlns:a16="http://schemas.microsoft.com/office/drawing/2014/main" id="{7F8D2B3A-417E-2A49-B1CD-53C2BDC7B747}"/>
              </a:ext>
            </a:extLst>
          </p:cNvPr>
          <p:cNvSpPr/>
          <p:nvPr userDrawn="1"/>
        </p:nvSpPr>
        <p:spPr>
          <a:xfrm>
            <a:off x="4722431" y="1573635"/>
            <a:ext cx="975956" cy="993102"/>
          </a:xfrm>
          <a:prstGeom prst="ellipse">
            <a:avLst/>
          </a:prstGeom>
          <a:solidFill>
            <a:srgbClr val="FFFFFF"/>
          </a:solidFill>
          <a:ln w="25400">
            <a:solidFill>
              <a:schemeClr val="accent3"/>
            </a:solidFill>
          </a:ln>
          <a:effectLst/>
        </p:spPr>
        <p:style>
          <a:lnRef idx="1">
            <a:schemeClr val="accent1"/>
          </a:lnRef>
          <a:fillRef idx="3">
            <a:schemeClr val="accent1"/>
          </a:fillRef>
          <a:effectRef idx="2">
            <a:schemeClr val="accent1"/>
          </a:effectRef>
          <a:fontRef idx="minor">
            <a:schemeClr val="lt1"/>
          </a:fontRef>
        </p:style>
        <p:txBody>
          <a:bodyPr lIns="0" tIns="91440" rIns="0" bIns="0" rtlCol="0" anchor="ctr"/>
          <a:lstStyle/>
          <a:p>
            <a:pPr algn="ctr"/>
            <a:endParaRPr lang="id-ID" sz="3200" dirty="0">
              <a:solidFill>
                <a:schemeClr val="tx1">
                  <a:lumMod val="65000"/>
                  <a:lumOff val="35000"/>
                </a:schemeClr>
              </a:solidFill>
            </a:endParaRPr>
          </a:p>
        </p:txBody>
      </p:sp>
      <p:sp>
        <p:nvSpPr>
          <p:cNvPr id="5" name="Text Placeholder 4">
            <a:extLst>
              <a:ext uri="{FF2B5EF4-FFF2-40B4-BE49-F238E27FC236}">
                <a16:creationId xmlns:a16="http://schemas.microsoft.com/office/drawing/2014/main" id="{74374C9D-1DBD-E441-A921-704887E74AC2}"/>
              </a:ext>
            </a:extLst>
          </p:cNvPr>
          <p:cNvSpPr>
            <a:spLocks noGrp="1"/>
          </p:cNvSpPr>
          <p:nvPr>
            <p:ph type="body" sz="quarter" idx="12" hasCustomPrompt="1"/>
          </p:nvPr>
        </p:nvSpPr>
        <p:spPr>
          <a:xfrm>
            <a:off x="118006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4" name="Text Placeholder 4">
            <a:extLst>
              <a:ext uri="{FF2B5EF4-FFF2-40B4-BE49-F238E27FC236}">
                <a16:creationId xmlns:a16="http://schemas.microsoft.com/office/drawing/2014/main" id="{F4D13F44-1E79-724C-8CF0-C155AB7470BE}"/>
              </a:ext>
            </a:extLst>
          </p:cNvPr>
          <p:cNvSpPr>
            <a:spLocks noGrp="1"/>
          </p:cNvSpPr>
          <p:nvPr>
            <p:ph type="body" sz="quarter" idx="13" hasCustomPrompt="1"/>
          </p:nvPr>
        </p:nvSpPr>
        <p:spPr>
          <a:xfrm>
            <a:off x="4743539"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5" name="Text Placeholder 4">
            <a:extLst>
              <a:ext uri="{FF2B5EF4-FFF2-40B4-BE49-F238E27FC236}">
                <a16:creationId xmlns:a16="http://schemas.microsoft.com/office/drawing/2014/main" id="{006552A3-3747-E44E-94DD-081528BF2973}"/>
              </a:ext>
            </a:extLst>
          </p:cNvPr>
          <p:cNvSpPr>
            <a:spLocks noGrp="1"/>
          </p:cNvSpPr>
          <p:nvPr>
            <p:ph type="body" sz="quarter" idx="14" hasCustomPrompt="1"/>
          </p:nvPr>
        </p:nvSpPr>
        <p:spPr>
          <a:xfrm>
            <a:off x="8293562" y="1804388"/>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6" name="Text Placeholder 4">
            <a:extLst>
              <a:ext uri="{FF2B5EF4-FFF2-40B4-BE49-F238E27FC236}">
                <a16:creationId xmlns:a16="http://schemas.microsoft.com/office/drawing/2014/main" id="{41183156-1CFD-BF46-BA33-540A907026D9}"/>
              </a:ext>
            </a:extLst>
          </p:cNvPr>
          <p:cNvSpPr>
            <a:spLocks noGrp="1"/>
          </p:cNvSpPr>
          <p:nvPr>
            <p:ph type="body" sz="quarter" idx="15" hasCustomPrompt="1"/>
          </p:nvPr>
        </p:nvSpPr>
        <p:spPr>
          <a:xfrm>
            <a:off x="296852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7" name="Text Placeholder 4">
            <a:extLst>
              <a:ext uri="{FF2B5EF4-FFF2-40B4-BE49-F238E27FC236}">
                <a16:creationId xmlns:a16="http://schemas.microsoft.com/office/drawing/2014/main" id="{E629AB15-B6C4-9645-8680-3E990C7777A0}"/>
              </a:ext>
            </a:extLst>
          </p:cNvPr>
          <p:cNvSpPr>
            <a:spLocks noGrp="1"/>
          </p:cNvSpPr>
          <p:nvPr>
            <p:ph type="body" sz="quarter" idx="16" hasCustomPrompt="1"/>
          </p:nvPr>
        </p:nvSpPr>
        <p:spPr>
          <a:xfrm>
            <a:off x="6531997"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48" name="Text Placeholder 4">
            <a:extLst>
              <a:ext uri="{FF2B5EF4-FFF2-40B4-BE49-F238E27FC236}">
                <a16:creationId xmlns:a16="http://schemas.microsoft.com/office/drawing/2014/main" id="{9DBBF6FD-3307-1348-981B-0AC8CA938986}"/>
              </a:ext>
            </a:extLst>
          </p:cNvPr>
          <p:cNvSpPr>
            <a:spLocks noGrp="1"/>
          </p:cNvSpPr>
          <p:nvPr>
            <p:ph type="body" sz="quarter" idx="17" hasCustomPrompt="1"/>
          </p:nvPr>
        </p:nvSpPr>
        <p:spPr>
          <a:xfrm>
            <a:off x="10082020" y="4614823"/>
            <a:ext cx="922338" cy="523875"/>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00" dirty="0">
                <a:solidFill>
                  <a:schemeClr val="tx1">
                    <a:lumMod val="65000"/>
                    <a:lumOff val="35000"/>
                  </a:schemeClr>
                </a:solidFill>
              </a:rPr>
              <a:t>Dummy text – 14pt</a:t>
            </a:r>
          </a:p>
        </p:txBody>
      </p:sp>
      <p:sp>
        <p:nvSpPr>
          <p:cNvPr id="150" name="Text Placeholder 4">
            <a:extLst>
              <a:ext uri="{FF2B5EF4-FFF2-40B4-BE49-F238E27FC236}">
                <a16:creationId xmlns:a16="http://schemas.microsoft.com/office/drawing/2014/main" id="{EB64EFD9-DAD3-7D42-A869-BF47D53E3E30}"/>
              </a:ext>
            </a:extLst>
          </p:cNvPr>
          <p:cNvSpPr>
            <a:spLocks noGrp="1"/>
          </p:cNvSpPr>
          <p:nvPr>
            <p:ph type="body" sz="quarter" idx="18" hasCustomPrompt="1"/>
          </p:nvPr>
        </p:nvSpPr>
        <p:spPr>
          <a:xfrm>
            <a:off x="9310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1" name="Text Placeholder 4">
            <a:extLst>
              <a:ext uri="{FF2B5EF4-FFF2-40B4-BE49-F238E27FC236}">
                <a16:creationId xmlns:a16="http://schemas.microsoft.com/office/drawing/2014/main" id="{D6B522CC-2723-D648-84E1-A13FB3B3E930}"/>
              </a:ext>
            </a:extLst>
          </p:cNvPr>
          <p:cNvSpPr>
            <a:spLocks noGrp="1"/>
          </p:cNvSpPr>
          <p:nvPr>
            <p:ph type="body" sz="quarter" idx="19" hasCustomPrompt="1"/>
          </p:nvPr>
        </p:nvSpPr>
        <p:spPr>
          <a:xfrm>
            <a:off x="2759879"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2" name="Text Placeholder 4">
            <a:extLst>
              <a:ext uri="{FF2B5EF4-FFF2-40B4-BE49-F238E27FC236}">
                <a16:creationId xmlns:a16="http://schemas.microsoft.com/office/drawing/2014/main" id="{8931D4F5-87E6-7543-A9DA-F6C495C09FB0}"/>
              </a:ext>
            </a:extLst>
          </p:cNvPr>
          <p:cNvSpPr>
            <a:spLocks noGrp="1"/>
          </p:cNvSpPr>
          <p:nvPr>
            <p:ph type="body" sz="quarter" idx="20" hasCustomPrompt="1"/>
          </p:nvPr>
        </p:nvSpPr>
        <p:spPr>
          <a:xfrm>
            <a:off x="454833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3" name="Text Placeholder 4">
            <a:extLst>
              <a:ext uri="{FF2B5EF4-FFF2-40B4-BE49-F238E27FC236}">
                <a16:creationId xmlns:a16="http://schemas.microsoft.com/office/drawing/2014/main" id="{1FE895ED-FF83-2E44-84F5-8103C77D16E4}"/>
              </a:ext>
            </a:extLst>
          </p:cNvPr>
          <p:cNvSpPr>
            <a:spLocks noGrp="1"/>
          </p:cNvSpPr>
          <p:nvPr>
            <p:ph type="body" sz="quarter" idx="21" hasCustomPrompt="1"/>
          </p:nvPr>
        </p:nvSpPr>
        <p:spPr>
          <a:xfrm>
            <a:off x="6309903"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4" name="Text Placeholder 4">
            <a:extLst>
              <a:ext uri="{FF2B5EF4-FFF2-40B4-BE49-F238E27FC236}">
                <a16:creationId xmlns:a16="http://schemas.microsoft.com/office/drawing/2014/main" id="{9B87BB6B-8795-E143-BD5F-20AF413E8902}"/>
              </a:ext>
            </a:extLst>
          </p:cNvPr>
          <p:cNvSpPr>
            <a:spLocks noGrp="1"/>
          </p:cNvSpPr>
          <p:nvPr>
            <p:ph type="body" sz="quarter" idx="22" hasCustomPrompt="1"/>
          </p:nvPr>
        </p:nvSpPr>
        <p:spPr>
          <a:xfrm>
            <a:off x="8071468"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5" name="Text Placeholder 4">
            <a:extLst>
              <a:ext uri="{FF2B5EF4-FFF2-40B4-BE49-F238E27FC236}">
                <a16:creationId xmlns:a16="http://schemas.microsoft.com/office/drawing/2014/main" id="{B93905DA-9943-9F47-AA5B-310D23C86917}"/>
              </a:ext>
            </a:extLst>
          </p:cNvPr>
          <p:cNvSpPr>
            <a:spLocks noGrp="1"/>
          </p:cNvSpPr>
          <p:nvPr>
            <p:ph type="body" sz="quarter" idx="23" hasCustomPrompt="1"/>
          </p:nvPr>
        </p:nvSpPr>
        <p:spPr>
          <a:xfrm>
            <a:off x="9833032" y="3324600"/>
            <a:ext cx="1456253" cy="298407"/>
          </a:xfrm>
          <a:prstGeom prst="rect">
            <a:avLst/>
          </a:prstGeom>
        </p:spPr>
        <p:txBody>
          <a:bodyPr/>
          <a:lstStyle>
            <a:lvl1pPr marL="0" indent="0" algn="ctr">
              <a:buNone/>
              <a:defRPr sz="1400" b="1">
                <a:solidFill>
                  <a:schemeClr val="bg1"/>
                </a:solidFill>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Year - 14pt bold </a:t>
            </a:r>
          </a:p>
        </p:txBody>
      </p:sp>
      <p:sp>
        <p:nvSpPr>
          <p:cNvPr id="157" name="Content Placeholder 6">
            <a:extLst>
              <a:ext uri="{FF2B5EF4-FFF2-40B4-BE49-F238E27FC236}">
                <a16:creationId xmlns:a16="http://schemas.microsoft.com/office/drawing/2014/main" id="{705FB734-1947-A648-A01C-98A729AB0E82}"/>
              </a:ext>
            </a:extLst>
          </p:cNvPr>
          <p:cNvSpPr>
            <a:spLocks noGrp="1"/>
          </p:cNvSpPr>
          <p:nvPr>
            <p:ph sz="quarter" idx="35" hasCustomPrompt="1"/>
          </p:nvPr>
        </p:nvSpPr>
        <p:spPr>
          <a:xfrm>
            <a:off x="2310572"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58" name="Content Placeholder 6">
            <a:extLst>
              <a:ext uri="{FF2B5EF4-FFF2-40B4-BE49-F238E27FC236}">
                <a16:creationId xmlns:a16="http://schemas.microsoft.com/office/drawing/2014/main" id="{0830127E-1CE0-1545-BBC1-F42F56B3CA37}"/>
              </a:ext>
            </a:extLst>
          </p:cNvPr>
          <p:cNvSpPr>
            <a:spLocks noGrp="1"/>
          </p:cNvSpPr>
          <p:nvPr>
            <p:ph sz="quarter" idx="36" hasCustomPrompt="1"/>
          </p:nvPr>
        </p:nvSpPr>
        <p:spPr>
          <a:xfrm>
            <a:off x="2310572"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59" name="Content Placeholder 6">
            <a:extLst>
              <a:ext uri="{FF2B5EF4-FFF2-40B4-BE49-F238E27FC236}">
                <a16:creationId xmlns:a16="http://schemas.microsoft.com/office/drawing/2014/main" id="{246FBD13-16DF-EE49-833C-08F97D3C2A27}"/>
              </a:ext>
            </a:extLst>
          </p:cNvPr>
          <p:cNvSpPr>
            <a:spLocks noGrp="1"/>
          </p:cNvSpPr>
          <p:nvPr>
            <p:ph sz="quarter" idx="37" hasCustomPrompt="1"/>
          </p:nvPr>
        </p:nvSpPr>
        <p:spPr>
          <a:xfrm>
            <a:off x="5847423"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0" name="Content Placeholder 6">
            <a:extLst>
              <a:ext uri="{FF2B5EF4-FFF2-40B4-BE49-F238E27FC236}">
                <a16:creationId xmlns:a16="http://schemas.microsoft.com/office/drawing/2014/main" id="{D93D923B-DC36-0548-A57E-8CC3C5846EF9}"/>
              </a:ext>
            </a:extLst>
          </p:cNvPr>
          <p:cNvSpPr>
            <a:spLocks noGrp="1"/>
          </p:cNvSpPr>
          <p:nvPr>
            <p:ph sz="quarter" idx="38" hasCustomPrompt="1"/>
          </p:nvPr>
        </p:nvSpPr>
        <p:spPr>
          <a:xfrm>
            <a:off x="5847423"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1" name="Content Placeholder 6">
            <a:extLst>
              <a:ext uri="{FF2B5EF4-FFF2-40B4-BE49-F238E27FC236}">
                <a16:creationId xmlns:a16="http://schemas.microsoft.com/office/drawing/2014/main" id="{73288945-5AB4-C947-8751-C27FC0AC0D79}"/>
              </a:ext>
            </a:extLst>
          </p:cNvPr>
          <p:cNvSpPr>
            <a:spLocks noGrp="1"/>
          </p:cNvSpPr>
          <p:nvPr>
            <p:ph sz="quarter" idx="39" hasCustomPrompt="1"/>
          </p:nvPr>
        </p:nvSpPr>
        <p:spPr>
          <a:xfrm>
            <a:off x="9397447" y="205304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2" name="Content Placeholder 6">
            <a:extLst>
              <a:ext uri="{FF2B5EF4-FFF2-40B4-BE49-F238E27FC236}">
                <a16:creationId xmlns:a16="http://schemas.microsoft.com/office/drawing/2014/main" id="{9A12554D-4B21-2D4D-957D-0F6647A88C09}"/>
              </a:ext>
            </a:extLst>
          </p:cNvPr>
          <p:cNvSpPr>
            <a:spLocks noGrp="1"/>
          </p:cNvSpPr>
          <p:nvPr>
            <p:ph sz="quarter" idx="40" hasCustomPrompt="1"/>
          </p:nvPr>
        </p:nvSpPr>
        <p:spPr>
          <a:xfrm>
            <a:off x="9397447" y="171014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3" name="Content Placeholder 6">
            <a:extLst>
              <a:ext uri="{FF2B5EF4-FFF2-40B4-BE49-F238E27FC236}">
                <a16:creationId xmlns:a16="http://schemas.microsoft.com/office/drawing/2014/main" id="{E19DDCE7-99C7-5A43-9789-1874D59BE4BE}"/>
              </a:ext>
            </a:extLst>
          </p:cNvPr>
          <p:cNvSpPr>
            <a:spLocks noGrp="1"/>
          </p:cNvSpPr>
          <p:nvPr>
            <p:ph sz="quarter" idx="41" hasCustomPrompt="1"/>
          </p:nvPr>
        </p:nvSpPr>
        <p:spPr>
          <a:xfrm>
            <a:off x="898631"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4" name="Content Placeholder 6">
            <a:extLst>
              <a:ext uri="{FF2B5EF4-FFF2-40B4-BE49-F238E27FC236}">
                <a16:creationId xmlns:a16="http://schemas.microsoft.com/office/drawing/2014/main" id="{7884D145-8359-D343-9382-58381DB801D0}"/>
              </a:ext>
            </a:extLst>
          </p:cNvPr>
          <p:cNvSpPr>
            <a:spLocks noGrp="1"/>
          </p:cNvSpPr>
          <p:nvPr>
            <p:ph sz="quarter" idx="42" hasCustomPrompt="1"/>
          </p:nvPr>
        </p:nvSpPr>
        <p:spPr>
          <a:xfrm>
            <a:off x="898631"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5" name="Content Placeholder 6">
            <a:extLst>
              <a:ext uri="{FF2B5EF4-FFF2-40B4-BE49-F238E27FC236}">
                <a16:creationId xmlns:a16="http://schemas.microsoft.com/office/drawing/2014/main" id="{5D743AA2-9246-4945-A7F5-ED8916BDBA84}"/>
              </a:ext>
            </a:extLst>
          </p:cNvPr>
          <p:cNvSpPr>
            <a:spLocks noGrp="1"/>
          </p:cNvSpPr>
          <p:nvPr>
            <p:ph sz="quarter" idx="43" hasCustomPrompt="1"/>
          </p:nvPr>
        </p:nvSpPr>
        <p:spPr>
          <a:xfrm>
            <a:off x="4435482"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6" name="Content Placeholder 6">
            <a:extLst>
              <a:ext uri="{FF2B5EF4-FFF2-40B4-BE49-F238E27FC236}">
                <a16:creationId xmlns:a16="http://schemas.microsoft.com/office/drawing/2014/main" id="{CFF58FE3-F8C6-074C-AB51-4F1C6AEF628C}"/>
              </a:ext>
            </a:extLst>
          </p:cNvPr>
          <p:cNvSpPr>
            <a:spLocks noGrp="1"/>
          </p:cNvSpPr>
          <p:nvPr>
            <p:ph sz="quarter" idx="44" hasCustomPrompt="1"/>
          </p:nvPr>
        </p:nvSpPr>
        <p:spPr>
          <a:xfrm>
            <a:off x="4435482"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167" name="Content Placeholder 6">
            <a:extLst>
              <a:ext uri="{FF2B5EF4-FFF2-40B4-BE49-F238E27FC236}">
                <a16:creationId xmlns:a16="http://schemas.microsoft.com/office/drawing/2014/main" id="{70CFC5E8-F6FF-DB4A-B7E0-70840368F6A1}"/>
              </a:ext>
            </a:extLst>
          </p:cNvPr>
          <p:cNvSpPr>
            <a:spLocks noGrp="1"/>
          </p:cNvSpPr>
          <p:nvPr>
            <p:ph sz="quarter" idx="45" hasCustomPrompt="1"/>
          </p:nvPr>
        </p:nvSpPr>
        <p:spPr>
          <a:xfrm>
            <a:off x="7985506" y="4769348"/>
            <a:ext cx="1841987" cy="518297"/>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168" name="Content Placeholder 6">
            <a:extLst>
              <a:ext uri="{FF2B5EF4-FFF2-40B4-BE49-F238E27FC236}">
                <a16:creationId xmlns:a16="http://schemas.microsoft.com/office/drawing/2014/main" id="{A18C764E-D7AC-DD42-8D3D-8C77CCC84224}"/>
              </a:ext>
            </a:extLst>
          </p:cNvPr>
          <p:cNvSpPr>
            <a:spLocks noGrp="1"/>
          </p:cNvSpPr>
          <p:nvPr>
            <p:ph sz="quarter" idx="46" hasCustomPrompt="1"/>
          </p:nvPr>
        </p:nvSpPr>
        <p:spPr>
          <a:xfrm>
            <a:off x="7985506" y="4426448"/>
            <a:ext cx="1841987" cy="293321"/>
          </a:xfrm>
          <a:prstGeom prst="rect">
            <a:avLst/>
          </a:prstGeom>
        </p:spPr>
        <p:txBody>
          <a:bodyPr/>
          <a:lstStyle>
            <a:lvl1pPr marL="0" marR="0" indent="0" algn="r"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bg1">
                    <a:lumMod val="50000"/>
                  </a:schemeClr>
                </a:solidFill>
              </a:defRPr>
            </a:lvl1pPr>
          </a:lstStyle>
          <a:p>
            <a:r>
              <a:rPr lang="en-US" dirty="0">
                <a:latin typeface="Calibri" panose="020F0502020204030204" pitchFamily="34" charset="0"/>
                <a:cs typeface="Calibri" panose="020F0502020204030204" pitchFamily="34" charset="0"/>
              </a:rPr>
              <a:t>Title– 16pt</a:t>
            </a:r>
          </a:p>
        </p:txBody>
      </p:sp>
      <p:sp>
        <p:nvSpPr>
          <p:cNvPr id="48"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49"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449737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518D045-80CB-AA40-8564-4A75ACAD09A9}"/>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latin typeface="+mn-lt"/>
              </a:defRPr>
            </a:lvl1pPr>
          </a:lstStyle>
          <a:p>
            <a:r>
              <a:rPr lang="en-US" dirty="0"/>
              <a:t>Timeline – 24pt</a:t>
            </a:r>
          </a:p>
        </p:txBody>
      </p:sp>
      <p:cxnSp>
        <p:nvCxnSpPr>
          <p:cNvPr id="34" name="Straight Connector 33">
            <a:extLst>
              <a:ext uri="{FF2B5EF4-FFF2-40B4-BE49-F238E27FC236}">
                <a16:creationId xmlns:a16="http://schemas.microsoft.com/office/drawing/2014/main" id="{00B418FA-A720-0B47-84CB-45475AE6480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0" name="Arrow: Right 33">
            <a:extLst>
              <a:ext uri="{FF2B5EF4-FFF2-40B4-BE49-F238E27FC236}">
                <a16:creationId xmlns:a16="http://schemas.microsoft.com/office/drawing/2014/main" id="{C58D93E6-0966-8E46-BE54-6D7DDDCCD02E}"/>
              </a:ext>
            </a:extLst>
          </p:cNvPr>
          <p:cNvSpPr/>
          <p:nvPr userDrawn="1"/>
        </p:nvSpPr>
        <p:spPr>
          <a:xfrm>
            <a:off x="836275" y="2900257"/>
            <a:ext cx="10717741" cy="461665"/>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1" name="Oval 30">
            <a:extLst>
              <a:ext uri="{FF2B5EF4-FFF2-40B4-BE49-F238E27FC236}">
                <a16:creationId xmlns:a16="http://schemas.microsoft.com/office/drawing/2014/main" id="{C60FBD1D-64E3-D849-9F1B-BDAF9E4CF681}"/>
              </a:ext>
            </a:extLst>
          </p:cNvPr>
          <p:cNvSpPr/>
          <p:nvPr userDrawn="1"/>
        </p:nvSpPr>
        <p:spPr>
          <a:xfrm>
            <a:off x="2137798" y="2542945"/>
            <a:ext cx="1176291" cy="117629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32" name="Oval 31">
            <a:extLst>
              <a:ext uri="{FF2B5EF4-FFF2-40B4-BE49-F238E27FC236}">
                <a16:creationId xmlns:a16="http://schemas.microsoft.com/office/drawing/2014/main" id="{E1084C45-F159-7A40-9DFB-62E07275905C}"/>
              </a:ext>
            </a:extLst>
          </p:cNvPr>
          <p:cNvSpPr/>
          <p:nvPr userDrawn="1"/>
        </p:nvSpPr>
        <p:spPr>
          <a:xfrm>
            <a:off x="2997742" y="2319590"/>
            <a:ext cx="1623001" cy="162300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2" name="Oval 41">
            <a:extLst>
              <a:ext uri="{FF2B5EF4-FFF2-40B4-BE49-F238E27FC236}">
                <a16:creationId xmlns:a16="http://schemas.microsoft.com/office/drawing/2014/main" id="{054931D2-ACE0-4E44-BBCD-06E03F1466E8}"/>
              </a:ext>
            </a:extLst>
          </p:cNvPr>
          <p:cNvSpPr/>
          <p:nvPr userDrawn="1"/>
        </p:nvSpPr>
        <p:spPr>
          <a:xfrm>
            <a:off x="4304396" y="2163650"/>
            <a:ext cx="1934882" cy="193488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3" name="Oval 42">
            <a:extLst>
              <a:ext uri="{FF2B5EF4-FFF2-40B4-BE49-F238E27FC236}">
                <a16:creationId xmlns:a16="http://schemas.microsoft.com/office/drawing/2014/main" id="{7120280A-603B-7C48-966A-1E0CCA357DA8}"/>
              </a:ext>
            </a:extLst>
          </p:cNvPr>
          <p:cNvSpPr/>
          <p:nvPr userDrawn="1"/>
        </p:nvSpPr>
        <p:spPr>
          <a:xfrm>
            <a:off x="5922932" y="2025175"/>
            <a:ext cx="2211831" cy="22118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44" name="Oval 43">
            <a:extLst>
              <a:ext uri="{FF2B5EF4-FFF2-40B4-BE49-F238E27FC236}">
                <a16:creationId xmlns:a16="http://schemas.microsoft.com/office/drawing/2014/main" id="{F18AAA1A-4A29-8D4E-8B4A-3892354C94DA}"/>
              </a:ext>
            </a:extLst>
          </p:cNvPr>
          <p:cNvSpPr/>
          <p:nvPr userDrawn="1"/>
        </p:nvSpPr>
        <p:spPr>
          <a:xfrm>
            <a:off x="7818416" y="1894855"/>
            <a:ext cx="2472471" cy="2472471"/>
          </a:xfrm>
          <a:prstGeom prst="ellipse">
            <a:avLst/>
          </a:prstGeom>
          <a:solidFill>
            <a:srgbClr val="9395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5" name="Text Placeholder 4">
            <a:extLst>
              <a:ext uri="{FF2B5EF4-FFF2-40B4-BE49-F238E27FC236}">
                <a16:creationId xmlns:a16="http://schemas.microsoft.com/office/drawing/2014/main" id="{54F53B22-627C-D341-B6CC-5E0D11213F38}"/>
              </a:ext>
            </a:extLst>
          </p:cNvPr>
          <p:cNvSpPr>
            <a:spLocks noGrp="1"/>
          </p:cNvSpPr>
          <p:nvPr>
            <p:ph type="body" sz="quarter" idx="12" hasCustomPrompt="1"/>
          </p:nvPr>
        </p:nvSpPr>
        <p:spPr>
          <a:xfrm>
            <a:off x="2180919" y="2828670"/>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42% - 24pt </a:t>
            </a:r>
          </a:p>
        </p:txBody>
      </p:sp>
      <p:sp>
        <p:nvSpPr>
          <p:cNvPr id="119" name="Text Placeholder 4">
            <a:extLst>
              <a:ext uri="{FF2B5EF4-FFF2-40B4-BE49-F238E27FC236}">
                <a16:creationId xmlns:a16="http://schemas.microsoft.com/office/drawing/2014/main" id="{79C0B9F1-F022-074B-9EC5-BC8D1F312A43}"/>
              </a:ext>
            </a:extLst>
          </p:cNvPr>
          <p:cNvSpPr>
            <a:spLocks noGrp="1"/>
          </p:cNvSpPr>
          <p:nvPr>
            <p:ph type="body" sz="quarter" idx="13" hasCustomPrompt="1"/>
          </p:nvPr>
        </p:nvSpPr>
        <p:spPr>
          <a:xfrm>
            <a:off x="3270131"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1.7% - 24pt </a:t>
            </a:r>
          </a:p>
        </p:txBody>
      </p:sp>
      <p:sp>
        <p:nvSpPr>
          <p:cNvPr id="120" name="Text Placeholder 4">
            <a:extLst>
              <a:ext uri="{FF2B5EF4-FFF2-40B4-BE49-F238E27FC236}">
                <a16:creationId xmlns:a16="http://schemas.microsoft.com/office/drawing/2014/main" id="{A8BDC5F8-4C04-5341-80CE-9A690087307D}"/>
              </a:ext>
            </a:extLst>
          </p:cNvPr>
          <p:cNvSpPr>
            <a:spLocks noGrp="1"/>
          </p:cNvSpPr>
          <p:nvPr>
            <p:ph type="body" sz="quarter" idx="14" hasCustomPrompt="1"/>
          </p:nvPr>
        </p:nvSpPr>
        <p:spPr>
          <a:xfrm>
            <a:off x="46820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29 % - 24pt </a:t>
            </a:r>
          </a:p>
        </p:txBody>
      </p:sp>
      <p:sp>
        <p:nvSpPr>
          <p:cNvPr id="121" name="Text Placeholder 4">
            <a:extLst>
              <a:ext uri="{FF2B5EF4-FFF2-40B4-BE49-F238E27FC236}">
                <a16:creationId xmlns:a16="http://schemas.microsoft.com/office/drawing/2014/main" id="{3F54F15F-2014-9B40-906B-7AF59B0B5C79}"/>
              </a:ext>
            </a:extLst>
          </p:cNvPr>
          <p:cNvSpPr>
            <a:spLocks noGrp="1"/>
          </p:cNvSpPr>
          <p:nvPr>
            <p:ph type="body" sz="quarter" idx="15" hasCustomPrompt="1"/>
          </p:nvPr>
        </p:nvSpPr>
        <p:spPr>
          <a:xfrm>
            <a:off x="6510872" y="2801776"/>
            <a:ext cx="924694" cy="604837"/>
          </a:xfrm>
          <a:prstGeom prst="rect">
            <a:avLst/>
          </a:prstGeom>
        </p:spPr>
        <p:txBody>
          <a:bodyPr/>
          <a:lstStyle>
            <a:lvl1pPr marL="0" indent="0" algn="ctr">
              <a:buNone/>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lvl="0"/>
            <a:r>
              <a:rPr lang="en-US" dirty="0"/>
              <a:t>21 % - 24pt </a:t>
            </a:r>
          </a:p>
        </p:txBody>
      </p:sp>
      <p:sp>
        <p:nvSpPr>
          <p:cNvPr id="122" name="Text Placeholder 4">
            <a:extLst>
              <a:ext uri="{FF2B5EF4-FFF2-40B4-BE49-F238E27FC236}">
                <a16:creationId xmlns:a16="http://schemas.microsoft.com/office/drawing/2014/main" id="{4697D54C-ACAA-5E4F-BAF1-D088BECED5BD}"/>
              </a:ext>
            </a:extLst>
          </p:cNvPr>
          <p:cNvSpPr>
            <a:spLocks noGrp="1"/>
          </p:cNvSpPr>
          <p:nvPr>
            <p:ph type="body" sz="quarter" idx="16" hasCustomPrompt="1"/>
          </p:nvPr>
        </p:nvSpPr>
        <p:spPr>
          <a:xfrm>
            <a:off x="8052491" y="2744680"/>
            <a:ext cx="2004319" cy="917460"/>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1">
                <a:solidFill>
                  <a:schemeClr val="bg1"/>
                </a:solidFill>
                <a:latin typeface="+mn-lt"/>
              </a:defRPr>
            </a:lvl1pPr>
            <a:lvl2pPr marL="457200" indent="0">
              <a:buNone/>
              <a:defRPr sz="2400" b="1">
                <a:solidFill>
                  <a:schemeClr val="bg1">
                    <a:lumMod val="50000"/>
                  </a:schemeClr>
                </a:solidFill>
              </a:defRPr>
            </a:lvl2pPr>
            <a:lvl3pPr marL="914400" indent="0">
              <a:buNone/>
              <a:defRPr sz="2400" b="1">
                <a:solidFill>
                  <a:schemeClr val="bg1">
                    <a:lumMod val="50000"/>
                  </a:schemeClr>
                </a:solidFill>
              </a:defRPr>
            </a:lvl3pPr>
            <a:lvl4pPr marL="1371600" indent="0">
              <a:buNone/>
              <a:defRPr sz="2400" b="1">
                <a:solidFill>
                  <a:schemeClr val="bg1">
                    <a:lumMod val="50000"/>
                  </a:schemeClr>
                </a:solidFill>
              </a:defRPr>
            </a:lvl4pPr>
            <a:lvl5pPr marL="1828800" indent="0">
              <a:buNone/>
              <a:defRPr sz="2400" b="1">
                <a:solidFill>
                  <a:schemeClr val="bg1">
                    <a:lumMod val="50000"/>
                  </a:schemeClr>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400" b="1" dirty="0">
                <a:solidFill>
                  <a:schemeClr val="bg1"/>
                </a:solidFill>
              </a:rPr>
              <a:t>$32.000.000</a:t>
            </a:r>
          </a:p>
          <a:p>
            <a:pPr lvl="0"/>
            <a:r>
              <a:rPr lang="en-US" dirty="0"/>
              <a:t>- 24pt </a:t>
            </a:r>
          </a:p>
        </p:txBody>
      </p:sp>
      <p:sp>
        <p:nvSpPr>
          <p:cNvPr id="123" name="Content Placeholder 6">
            <a:extLst>
              <a:ext uri="{FF2B5EF4-FFF2-40B4-BE49-F238E27FC236}">
                <a16:creationId xmlns:a16="http://schemas.microsoft.com/office/drawing/2014/main" id="{AFF1FAF3-7D1C-9E4A-A3D0-DFD1F4F260C3}"/>
              </a:ext>
            </a:extLst>
          </p:cNvPr>
          <p:cNvSpPr>
            <a:spLocks noGrp="1"/>
          </p:cNvSpPr>
          <p:nvPr>
            <p:ph sz="quarter" idx="35" hasCustomPrompt="1"/>
          </p:nvPr>
        </p:nvSpPr>
        <p:spPr>
          <a:xfrm>
            <a:off x="86087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24" name="Content Placeholder 6">
            <a:extLst>
              <a:ext uri="{FF2B5EF4-FFF2-40B4-BE49-F238E27FC236}">
                <a16:creationId xmlns:a16="http://schemas.microsoft.com/office/drawing/2014/main" id="{014B7D68-6C6F-A34E-854E-1C61F85D5A2A}"/>
              </a:ext>
            </a:extLst>
          </p:cNvPr>
          <p:cNvSpPr>
            <a:spLocks noGrp="1"/>
          </p:cNvSpPr>
          <p:nvPr>
            <p:ph sz="quarter" idx="36" hasCustomPrompt="1"/>
          </p:nvPr>
        </p:nvSpPr>
        <p:spPr>
          <a:xfrm>
            <a:off x="86087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1" name="Content Placeholder 6">
            <a:extLst>
              <a:ext uri="{FF2B5EF4-FFF2-40B4-BE49-F238E27FC236}">
                <a16:creationId xmlns:a16="http://schemas.microsoft.com/office/drawing/2014/main" id="{AA401BC8-2001-ED4C-9E9E-23882480594B}"/>
              </a:ext>
            </a:extLst>
          </p:cNvPr>
          <p:cNvSpPr>
            <a:spLocks noGrp="1"/>
          </p:cNvSpPr>
          <p:nvPr>
            <p:ph sz="quarter" idx="37" hasCustomPrompt="1"/>
          </p:nvPr>
        </p:nvSpPr>
        <p:spPr>
          <a:xfrm>
            <a:off x="299774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2" name="Content Placeholder 6">
            <a:extLst>
              <a:ext uri="{FF2B5EF4-FFF2-40B4-BE49-F238E27FC236}">
                <a16:creationId xmlns:a16="http://schemas.microsoft.com/office/drawing/2014/main" id="{61D74E57-9918-3144-A0F5-2ADE8298D339}"/>
              </a:ext>
            </a:extLst>
          </p:cNvPr>
          <p:cNvSpPr>
            <a:spLocks noGrp="1"/>
          </p:cNvSpPr>
          <p:nvPr>
            <p:ph sz="quarter" idx="38" hasCustomPrompt="1"/>
          </p:nvPr>
        </p:nvSpPr>
        <p:spPr>
          <a:xfrm>
            <a:off x="299774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2"/>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3" name="Content Placeholder 6">
            <a:extLst>
              <a:ext uri="{FF2B5EF4-FFF2-40B4-BE49-F238E27FC236}">
                <a16:creationId xmlns:a16="http://schemas.microsoft.com/office/drawing/2014/main" id="{FF736860-34C8-334E-B26E-D05FDBB51DBB}"/>
              </a:ext>
            </a:extLst>
          </p:cNvPr>
          <p:cNvSpPr>
            <a:spLocks noGrp="1"/>
          </p:cNvSpPr>
          <p:nvPr>
            <p:ph sz="quarter" idx="39" hasCustomPrompt="1"/>
          </p:nvPr>
        </p:nvSpPr>
        <p:spPr>
          <a:xfrm>
            <a:off x="513461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4" name="Content Placeholder 6">
            <a:extLst>
              <a:ext uri="{FF2B5EF4-FFF2-40B4-BE49-F238E27FC236}">
                <a16:creationId xmlns:a16="http://schemas.microsoft.com/office/drawing/2014/main" id="{16A47E0D-BC66-E546-A5C3-B619BC45F1F8}"/>
              </a:ext>
            </a:extLst>
          </p:cNvPr>
          <p:cNvSpPr>
            <a:spLocks noGrp="1"/>
          </p:cNvSpPr>
          <p:nvPr>
            <p:ph sz="quarter" idx="40" hasCustomPrompt="1"/>
          </p:nvPr>
        </p:nvSpPr>
        <p:spPr>
          <a:xfrm>
            <a:off x="513461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5" name="Content Placeholder 6">
            <a:extLst>
              <a:ext uri="{FF2B5EF4-FFF2-40B4-BE49-F238E27FC236}">
                <a16:creationId xmlns:a16="http://schemas.microsoft.com/office/drawing/2014/main" id="{38D8476D-7DB6-E44F-A721-DA023310BF37}"/>
              </a:ext>
            </a:extLst>
          </p:cNvPr>
          <p:cNvSpPr>
            <a:spLocks noGrp="1"/>
          </p:cNvSpPr>
          <p:nvPr>
            <p:ph sz="quarter" idx="41" hasCustomPrompt="1"/>
          </p:nvPr>
        </p:nvSpPr>
        <p:spPr>
          <a:xfrm>
            <a:off x="727148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6" name="Content Placeholder 6">
            <a:extLst>
              <a:ext uri="{FF2B5EF4-FFF2-40B4-BE49-F238E27FC236}">
                <a16:creationId xmlns:a16="http://schemas.microsoft.com/office/drawing/2014/main" id="{B196D1A0-9BAF-8444-A2C0-D5C2250B3673}"/>
              </a:ext>
            </a:extLst>
          </p:cNvPr>
          <p:cNvSpPr>
            <a:spLocks noGrp="1"/>
          </p:cNvSpPr>
          <p:nvPr>
            <p:ph sz="quarter" idx="42" hasCustomPrompt="1"/>
          </p:nvPr>
        </p:nvSpPr>
        <p:spPr>
          <a:xfrm>
            <a:off x="727148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4"/>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137" name="Content Placeholder 6">
            <a:extLst>
              <a:ext uri="{FF2B5EF4-FFF2-40B4-BE49-F238E27FC236}">
                <a16:creationId xmlns:a16="http://schemas.microsoft.com/office/drawing/2014/main" id="{2FBD37A9-FA29-2C41-A15A-7904946CF179}"/>
              </a:ext>
            </a:extLst>
          </p:cNvPr>
          <p:cNvSpPr>
            <a:spLocks noGrp="1"/>
          </p:cNvSpPr>
          <p:nvPr>
            <p:ph sz="quarter" idx="43" hasCustomPrompt="1"/>
          </p:nvPr>
        </p:nvSpPr>
        <p:spPr>
          <a:xfrm>
            <a:off x="9408352" y="5212952"/>
            <a:ext cx="1841987"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latin typeface="+mn-lt"/>
              </a:defRPr>
            </a:lvl1pPr>
          </a:lstStyle>
          <a:p>
            <a:r>
              <a:rPr lang="en-US" dirty="0">
                <a:latin typeface="Calibri" panose="020F0502020204030204" pitchFamily="34" charset="0"/>
                <a:cs typeface="Calibri" panose="020F0502020204030204" pitchFamily="34" charset="0"/>
              </a:rPr>
              <a:t>Service explanation – 14 pt.</a:t>
            </a:r>
          </a:p>
        </p:txBody>
      </p:sp>
      <p:sp>
        <p:nvSpPr>
          <p:cNvPr id="138" name="Content Placeholder 6">
            <a:extLst>
              <a:ext uri="{FF2B5EF4-FFF2-40B4-BE49-F238E27FC236}">
                <a16:creationId xmlns:a16="http://schemas.microsoft.com/office/drawing/2014/main" id="{6CB7C04A-0C57-A747-A02D-EB7EA33AB8D7}"/>
              </a:ext>
            </a:extLst>
          </p:cNvPr>
          <p:cNvSpPr>
            <a:spLocks noGrp="1"/>
          </p:cNvSpPr>
          <p:nvPr>
            <p:ph sz="quarter" idx="44" hasCustomPrompt="1"/>
          </p:nvPr>
        </p:nvSpPr>
        <p:spPr>
          <a:xfrm>
            <a:off x="9408352" y="4870052"/>
            <a:ext cx="1841987"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latin typeface="+mn-lt"/>
              </a:defRPr>
            </a:lvl1pPr>
          </a:lstStyle>
          <a:p>
            <a:r>
              <a:rPr lang="en-US" dirty="0">
                <a:latin typeface="Calibri" panose="020F0502020204030204" pitchFamily="34" charset="0"/>
                <a:cs typeface="Calibri" panose="020F0502020204030204" pitchFamily="34" charset="0"/>
              </a:rPr>
              <a:t>Title– 16pt</a:t>
            </a:r>
          </a:p>
        </p:txBody>
      </p:sp>
      <p:sp>
        <p:nvSpPr>
          <p:cNvPr id="27"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8"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4052338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5" name="Picture 4" descr="Video.png">
            <a:extLst>
              <a:ext uri="{FF2B5EF4-FFF2-40B4-BE49-F238E27FC236}">
                <a16:creationId xmlns:a16="http://schemas.microsoft.com/office/drawing/2014/main" id="{7DB068F8-170B-9948-8621-E03DFF2A7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77255" y="5278337"/>
            <a:ext cx="6554227" cy="635937"/>
          </a:xfrm>
          <a:prstGeom prst="rect">
            <a:avLst/>
          </a:prstGeom>
        </p:spPr>
      </p:pic>
      <p:sp>
        <p:nvSpPr>
          <p:cNvPr id="6" name="Picture Placeholder 3">
            <a:extLst>
              <a:ext uri="{FF2B5EF4-FFF2-40B4-BE49-F238E27FC236}">
                <a16:creationId xmlns:a16="http://schemas.microsoft.com/office/drawing/2014/main" id="{5F5516AE-6A2C-6241-814B-4C06B2F0325A}"/>
              </a:ext>
            </a:extLst>
          </p:cNvPr>
          <p:cNvSpPr>
            <a:spLocks noGrp="1" noChangeAspect="1"/>
          </p:cNvSpPr>
          <p:nvPr>
            <p:ph type="pic" sz="quarter" idx="13"/>
          </p:nvPr>
        </p:nvSpPr>
        <p:spPr>
          <a:xfrm>
            <a:off x="2777255" y="1507067"/>
            <a:ext cx="6554227" cy="3563157"/>
          </a:xfrm>
          <a:prstGeom prst="roundRect">
            <a:avLst>
              <a:gd name="adj" fmla="val 2617"/>
            </a:avLst>
          </a:prstGeom>
        </p:spPr>
        <p:txBody>
          <a:bodyPr vert="horz" wrap="square" anchor="ctr" anchorCtr="0">
            <a:normAutofit/>
          </a:bodyPr>
          <a:lstStyle>
            <a:lvl1pPr marL="0" indent="0" algn="ctr">
              <a:buNone/>
              <a:defRPr sz="2000">
                <a:latin typeface="+mn-lt"/>
                <a:cs typeface="Lato Regular"/>
              </a:defRPr>
            </a:lvl1pPr>
          </a:lstStyle>
          <a:p>
            <a:endParaRPr lang="en-US" dirty="0"/>
          </a:p>
        </p:txBody>
      </p:sp>
      <p:sp>
        <p:nvSpPr>
          <p:cNvPr id="7" name="Title 1">
            <a:extLst>
              <a:ext uri="{FF2B5EF4-FFF2-40B4-BE49-F238E27FC236}">
                <a16:creationId xmlns:a16="http://schemas.microsoft.com/office/drawing/2014/main" id="{42AD8904-BFD7-1349-8FDF-99EE25D4305B}"/>
              </a:ext>
            </a:extLst>
          </p:cNvPr>
          <p:cNvSpPr>
            <a:spLocks noGrp="1"/>
          </p:cNvSpPr>
          <p:nvPr>
            <p:ph type="title" hasCustomPrompt="1"/>
          </p:nvPr>
        </p:nvSpPr>
        <p:spPr>
          <a:xfrm>
            <a:off x="0" y="240434"/>
            <a:ext cx="12192000" cy="341457"/>
          </a:xfrm>
        </p:spPr>
        <p:txBody>
          <a:bodyPr/>
          <a:lstStyle>
            <a:lvl1pPr>
              <a:defRPr sz="2400" b="1">
                <a:solidFill>
                  <a:schemeClr val="accent6">
                    <a:lumMod val="75000"/>
                  </a:schemeClr>
                </a:solidFill>
                <a:latin typeface="+mn-lt"/>
              </a:defRPr>
            </a:lvl1pPr>
          </a:lstStyle>
          <a:p>
            <a:r>
              <a:rPr lang="en-US" dirty="0"/>
              <a:t>Video Slide – 24pt</a:t>
            </a:r>
          </a:p>
        </p:txBody>
      </p:sp>
      <p:cxnSp>
        <p:nvCxnSpPr>
          <p:cNvPr id="8" name="Straight Connector 7">
            <a:extLst>
              <a:ext uri="{FF2B5EF4-FFF2-40B4-BE49-F238E27FC236}">
                <a16:creationId xmlns:a16="http://schemas.microsoft.com/office/drawing/2014/main" id="{4F867103-D0B5-C847-8536-EF9EA8CAE7C3}"/>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623">
            <a:extLst>
              <a:ext uri="{FF2B5EF4-FFF2-40B4-BE49-F238E27FC236}">
                <a16:creationId xmlns:a16="http://schemas.microsoft.com/office/drawing/2014/main" id="{B210D10F-58D2-AD40-A3AF-7D1051BFF71D}"/>
              </a:ext>
            </a:extLst>
          </p:cNvPr>
          <p:cNvSpPr>
            <a:spLocks noGrp="1"/>
          </p:cNvSpPr>
          <p:nvPr>
            <p:ph type="body" sz="quarter" idx="19" hasCustomPrompt="1"/>
          </p:nvPr>
        </p:nvSpPr>
        <p:spPr>
          <a:xfrm>
            <a:off x="0" y="621940"/>
            <a:ext cx="12192000" cy="374650"/>
          </a:xfrm>
          <a:prstGeom prst="rect">
            <a:avLst/>
          </a:prstGeom>
        </p:spPr>
        <p:txBody>
          <a:bodyPr/>
          <a:lstStyle>
            <a:lvl1pPr marL="0" indent="0" algn="ctr">
              <a:buNone/>
              <a:defRPr sz="2000" b="1">
                <a:solidFill>
                  <a:schemeClr val="bg1">
                    <a:lumMod val="65000"/>
                  </a:schemeClr>
                </a:solidFill>
                <a:latin typeface="+mn-lt"/>
              </a:defRPr>
            </a:lvl1pPr>
          </a:lstStyle>
          <a:p>
            <a:pPr lvl="0"/>
            <a:r>
              <a:rPr lang="en-US" dirty="0"/>
              <a:t>Sub Head – 20pt bold</a:t>
            </a:r>
          </a:p>
        </p:txBody>
      </p:sp>
      <p:sp>
        <p:nvSpPr>
          <p:cNvPr id="12"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13"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174273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30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8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2573415"/>
            <a:ext cx="9818684"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2124135"/>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err="1"/>
              <a:t>AGenda</a:t>
            </a:r>
            <a:endParaRPr lang="en-US" dirty="0"/>
          </a:p>
        </p:txBody>
      </p:sp>
      <p:sp>
        <p:nvSpPr>
          <p:cNvPr id="13" name="Content Placeholder 3">
            <a:extLst>
              <a:ext uri="{FF2B5EF4-FFF2-40B4-BE49-F238E27FC236}">
                <a16:creationId xmlns:a16="http://schemas.microsoft.com/office/drawing/2014/main" id="{4B55E246-1D9F-2543-9702-1848A85A6ED9}"/>
              </a:ext>
            </a:extLst>
          </p:cNvPr>
          <p:cNvSpPr>
            <a:spLocks noGrp="1"/>
          </p:cNvSpPr>
          <p:nvPr>
            <p:ph sz="quarter" idx="16" hasCustomPrompt="1"/>
          </p:nvPr>
        </p:nvSpPr>
        <p:spPr>
          <a:xfrm>
            <a:off x="1263844" y="2727182"/>
            <a:ext cx="4909342" cy="2278062"/>
          </a:xfrm>
          <a:prstGeom prst="rect">
            <a:avLst/>
          </a:prstGeom>
        </p:spPr>
        <p:txBody>
          <a:bodyPr>
            <a:normAutofit/>
          </a:bodyPr>
          <a:lstStyle>
            <a:lvl1pPr marL="285750" marR="0" indent="-28575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
        <p:nvSpPr>
          <p:cNvPr id="6" name="Content Placeholder 3"/>
          <p:cNvSpPr>
            <a:spLocks noGrp="1"/>
          </p:cNvSpPr>
          <p:nvPr>
            <p:ph sz="quarter" idx="17" hasCustomPrompt="1"/>
          </p:nvPr>
        </p:nvSpPr>
        <p:spPr>
          <a:xfrm>
            <a:off x="6567364" y="2727182"/>
            <a:ext cx="4496876" cy="2278062"/>
          </a:xfrm>
          <a:prstGeom prst="rect">
            <a:avLst/>
          </a:prstGeom>
        </p:spPr>
        <p:txBody>
          <a:bodyPr>
            <a:normAutofit/>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Char char="•"/>
              <a:tabLst/>
              <a:defRPr sz="1600" cap="none" baseline="0">
                <a:solidFill>
                  <a:schemeClr val="bg1"/>
                </a:solidFill>
              </a:defRPr>
            </a:lvl1pPr>
            <a:lvl2pPr marL="607355" indent="0">
              <a:buNone/>
              <a:defRPr sz="1400"/>
            </a:lvl2pPr>
            <a:lvl3pPr marL="1214711" indent="0">
              <a:buNone/>
              <a:defRPr sz="1400"/>
            </a:lvl3pPr>
            <a:lvl4pPr marL="1822066" indent="0">
              <a:buNone/>
              <a:defRPr sz="1400"/>
            </a:lvl4pPr>
            <a:lvl5pPr marL="2429422" indent="0">
              <a:buNone/>
              <a:defRPr sz="1400"/>
            </a:lvl5pPr>
          </a:lstStyle>
          <a:p>
            <a:pPr marL="285750" marR="0" lvl="0" indent="-285750" algn="l" defTabSz="1214712" rtl="0" eaLnBrk="1" fontAlgn="auto" latinLnBrk="0" hangingPunct="1">
              <a:lnSpc>
                <a:spcPct val="90000"/>
              </a:lnSpc>
              <a:spcBef>
                <a:spcPts val="1328"/>
              </a:spcBef>
              <a:spcAft>
                <a:spcPts val="0"/>
              </a:spcAft>
              <a:buClrTx/>
              <a:buSzTx/>
              <a:tabLst/>
              <a:defRPr/>
            </a:pPr>
            <a:r>
              <a:rPr lang="en-US" dirty="0"/>
              <a:t>Agenda or content of the next section to be used here. </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All the text inserted her will be in running case</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font size will vary between 14 to 16pts depending on the content of the agenda / content</a:t>
            </a:r>
          </a:p>
          <a:p>
            <a:pPr marL="285750" marR="0" lvl="0" indent="-285750" algn="l" defTabSz="1214712" rtl="0" eaLnBrk="1" fontAlgn="auto" latinLnBrk="0" hangingPunct="1">
              <a:lnSpc>
                <a:spcPct val="90000"/>
              </a:lnSpc>
              <a:spcBef>
                <a:spcPts val="1328"/>
              </a:spcBef>
              <a:spcAft>
                <a:spcPts val="0"/>
              </a:spcAft>
              <a:buClrTx/>
              <a:buSzTx/>
              <a:tabLst/>
              <a:defRPr/>
            </a:pPr>
            <a:r>
              <a:rPr lang="en-US" dirty="0"/>
              <a:t>The default font size is 16pts</a:t>
            </a:r>
          </a:p>
        </p:txBody>
      </p:sp>
    </p:spTree>
    <p:extLst>
      <p:ext uri="{BB962C8B-B14F-4D97-AF65-F5344CB8AC3E}">
        <p14:creationId xmlns:p14="http://schemas.microsoft.com/office/powerpoint/2010/main" val="36069961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and services">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624D84FE-9F10-3E4F-A3EE-08F2DC268A10}"/>
              </a:ext>
            </a:extLst>
          </p:cNvPr>
          <p:cNvSpPr>
            <a:spLocks noGrp="1"/>
          </p:cNvSpPr>
          <p:nvPr>
            <p:ph type="title" hasCustomPrompt="1"/>
          </p:nvPr>
        </p:nvSpPr>
        <p:spPr>
          <a:xfrm>
            <a:off x="508884" y="4305967"/>
            <a:ext cx="3667857" cy="720620"/>
          </a:xfrm>
        </p:spPr>
        <p:txBody>
          <a:bodyPr/>
          <a:lstStyle>
            <a:lvl1pPr algn="l">
              <a:defRPr sz="2400">
                <a:solidFill>
                  <a:schemeClr val="accent6">
                    <a:lumMod val="75000"/>
                  </a:schemeClr>
                </a:solidFill>
              </a:defRPr>
            </a:lvl1pPr>
          </a:lstStyle>
          <a:p>
            <a:r>
              <a:rPr lang="en-US" dirty="0"/>
              <a:t>Multi utility Slide – 24pt</a:t>
            </a:r>
          </a:p>
        </p:txBody>
      </p:sp>
      <p:sp>
        <p:nvSpPr>
          <p:cNvPr id="42" name="Content Placeholder 6">
            <a:extLst>
              <a:ext uri="{FF2B5EF4-FFF2-40B4-BE49-F238E27FC236}">
                <a16:creationId xmlns:a16="http://schemas.microsoft.com/office/drawing/2014/main" id="{75017C15-5C84-864C-A758-2173DADE9D4C}"/>
              </a:ext>
            </a:extLst>
          </p:cNvPr>
          <p:cNvSpPr>
            <a:spLocks noGrp="1"/>
          </p:cNvSpPr>
          <p:nvPr>
            <p:ph sz="quarter" idx="35" hasCustomPrompt="1"/>
          </p:nvPr>
        </p:nvSpPr>
        <p:spPr>
          <a:xfrm>
            <a:off x="5755000"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43" name="Content Placeholder 6">
            <a:extLst>
              <a:ext uri="{FF2B5EF4-FFF2-40B4-BE49-F238E27FC236}">
                <a16:creationId xmlns:a16="http://schemas.microsoft.com/office/drawing/2014/main" id="{A0EE83B3-BECA-1D43-BEF8-4F2989341F31}"/>
              </a:ext>
            </a:extLst>
          </p:cNvPr>
          <p:cNvSpPr>
            <a:spLocks noGrp="1"/>
          </p:cNvSpPr>
          <p:nvPr>
            <p:ph sz="quarter" idx="36" hasCustomPrompt="1"/>
          </p:nvPr>
        </p:nvSpPr>
        <p:spPr>
          <a:xfrm>
            <a:off x="5755000"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1"/>
                </a:solidFill>
              </a:defRPr>
            </a:lvl1pPr>
          </a:lstStyle>
          <a:p>
            <a:r>
              <a:rPr lang="en-US" dirty="0">
                <a:latin typeface="Calibri" panose="020F0502020204030204" pitchFamily="34" charset="0"/>
                <a:cs typeface="Calibri" panose="020F0502020204030204" pitchFamily="34" charset="0"/>
              </a:rPr>
              <a:t>Service Head – 16pt</a:t>
            </a:r>
          </a:p>
        </p:txBody>
      </p:sp>
      <p:sp>
        <p:nvSpPr>
          <p:cNvPr id="17" name="Picture Placeholder 16">
            <a:extLst>
              <a:ext uri="{FF2B5EF4-FFF2-40B4-BE49-F238E27FC236}">
                <a16:creationId xmlns:a16="http://schemas.microsoft.com/office/drawing/2014/main" id="{4CA10605-3116-984C-A0AF-EC2544693FE7}"/>
              </a:ext>
            </a:extLst>
          </p:cNvPr>
          <p:cNvSpPr>
            <a:spLocks noGrp="1"/>
          </p:cNvSpPr>
          <p:nvPr>
            <p:ph type="pic" sz="quarter" idx="37" hasCustomPrompt="1"/>
          </p:nvPr>
        </p:nvSpPr>
        <p:spPr>
          <a:xfrm>
            <a:off x="0" y="0"/>
            <a:ext cx="12192000" cy="3770313"/>
          </a:xfrm>
          <a:prstGeom prst="rect">
            <a:avLst/>
          </a:prstGeom>
        </p:spPr>
        <p:txBody>
          <a:bodyPr anchor="ctr"/>
          <a:lstStyle>
            <a:lvl1pPr marL="0" indent="0" algn="ctr">
              <a:buNone/>
              <a:defRPr sz="1800">
                <a:solidFill>
                  <a:schemeClr val="bg1">
                    <a:lumMod val="50000"/>
                  </a:schemeClr>
                </a:solidFill>
              </a:defRPr>
            </a:lvl1pPr>
          </a:lstStyle>
          <a:p>
            <a:r>
              <a:rPr lang="en-US" dirty="0"/>
              <a:t>Click on icon to add picture or drag and drop on the area</a:t>
            </a:r>
          </a:p>
        </p:txBody>
      </p:sp>
      <p:sp>
        <p:nvSpPr>
          <p:cNvPr id="20" name="Content Placeholder 19">
            <a:extLst>
              <a:ext uri="{FF2B5EF4-FFF2-40B4-BE49-F238E27FC236}">
                <a16:creationId xmlns:a16="http://schemas.microsoft.com/office/drawing/2014/main" id="{DEDD13EB-6660-0D49-BC58-C9A7DD7F6F15}"/>
              </a:ext>
            </a:extLst>
          </p:cNvPr>
          <p:cNvSpPr>
            <a:spLocks noGrp="1"/>
          </p:cNvSpPr>
          <p:nvPr>
            <p:ph sz="quarter" idx="38" hasCustomPrompt="1"/>
          </p:nvPr>
        </p:nvSpPr>
        <p:spPr>
          <a:xfrm>
            <a:off x="473075" y="5124450"/>
            <a:ext cx="3703638" cy="1090613"/>
          </a:xfrm>
          <a:prstGeom prst="rect">
            <a:avLst/>
          </a:prstGeom>
        </p:spPr>
        <p:txBody>
          <a:bodyPr/>
          <a:lstStyle>
            <a:lvl1pPr marL="0" indent="0">
              <a:buNone/>
              <a:defRPr sz="1400">
                <a:solidFill>
                  <a:schemeClr val="bg1">
                    <a:lumMod val="50000"/>
                  </a:schemeClr>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a:t>
            </a:r>
            <a:r>
              <a:rPr lang="en-US" dirty="0" err="1"/>
              <a:t>lacus</a:t>
            </a:r>
            <a:r>
              <a:rPr lang="en-US" dirty="0"/>
              <a:t>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 et in </a:t>
            </a:r>
            <a:r>
              <a:rPr lang="en-US" dirty="0" err="1"/>
              <a:t>metus</a:t>
            </a:r>
            <a:r>
              <a:rPr lang="en-US" dirty="0"/>
              <a:t>. </a:t>
            </a:r>
          </a:p>
        </p:txBody>
      </p:sp>
      <p:sp>
        <p:nvSpPr>
          <p:cNvPr id="44" name="Oval 43">
            <a:extLst>
              <a:ext uri="{FF2B5EF4-FFF2-40B4-BE49-F238E27FC236}">
                <a16:creationId xmlns:a16="http://schemas.microsoft.com/office/drawing/2014/main" id="{1494AF86-CD17-AF46-937C-31D448FA2D77}"/>
              </a:ext>
            </a:extLst>
          </p:cNvPr>
          <p:cNvSpPr>
            <a:spLocks noChangeAspect="1"/>
          </p:cNvSpPr>
          <p:nvPr userDrawn="1"/>
        </p:nvSpPr>
        <p:spPr>
          <a:xfrm>
            <a:off x="4735803" y="4263253"/>
            <a:ext cx="861197" cy="861197"/>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45" name="Picture Placeholder 4">
            <a:extLst>
              <a:ext uri="{FF2B5EF4-FFF2-40B4-BE49-F238E27FC236}">
                <a16:creationId xmlns:a16="http://schemas.microsoft.com/office/drawing/2014/main" id="{363B9D27-B811-F94A-B596-AB9D92866735}"/>
              </a:ext>
            </a:extLst>
          </p:cNvPr>
          <p:cNvSpPr>
            <a:spLocks noGrp="1"/>
          </p:cNvSpPr>
          <p:nvPr>
            <p:ph type="pic" sz="quarter" idx="49" hasCustomPrompt="1"/>
          </p:nvPr>
        </p:nvSpPr>
        <p:spPr>
          <a:xfrm>
            <a:off x="4899649"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4" name="Content Placeholder 6">
            <a:extLst>
              <a:ext uri="{FF2B5EF4-FFF2-40B4-BE49-F238E27FC236}">
                <a16:creationId xmlns:a16="http://schemas.microsoft.com/office/drawing/2014/main" id="{ED7FB2A8-B744-6946-9ED2-B59217BCB6CA}"/>
              </a:ext>
            </a:extLst>
          </p:cNvPr>
          <p:cNvSpPr>
            <a:spLocks noGrp="1"/>
          </p:cNvSpPr>
          <p:nvPr>
            <p:ph sz="quarter" idx="50" hasCustomPrompt="1"/>
          </p:nvPr>
        </p:nvSpPr>
        <p:spPr>
          <a:xfrm>
            <a:off x="5755000"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5" name="Content Placeholder 6">
            <a:extLst>
              <a:ext uri="{FF2B5EF4-FFF2-40B4-BE49-F238E27FC236}">
                <a16:creationId xmlns:a16="http://schemas.microsoft.com/office/drawing/2014/main" id="{5AC59FCF-E5F7-A74A-8A68-8BFB121C9F6B}"/>
              </a:ext>
            </a:extLst>
          </p:cNvPr>
          <p:cNvSpPr>
            <a:spLocks noGrp="1"/>
          </p:cNvSpPr>
          <p:nvPr>
            <p:ph sz="quarter" idx="51" hasCustomPrompt="1"/>
          </p:nvPr>
        </p:nvSpPr>
        <p:spPr>
          <a:xfrm>
            <a:off x="5755000"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3"/>
                </a:solidFill>
              </a:defRPr>
            </a:lvl1pPr>
          </a:lstStyle>
          <a:p>
            <a:r>
              <a:rPr lang="en-US" dirty="0">
                <a:latin typeface="Calibri" panose="020F0502020204030204" pitchFamily="34" charset="0"/>
                <a:cs typeface="Calibri" panose="020F0502020204030204" pitchFamily="34" charset="0"/>
              </a:rPr>
              <a:t>Service Head – 16pt</a:t>
            </a:r>
          </a:p>
        </p:txBody>
      </p:sp>
      <p:sp>
        <p:nvSpPr>
          <p:cNvPr id="56" name="Oval 55">
            <a:extLst>
              <a:ext uri="{FF2B5EF4-FFF2-40B4-BE49-F238E27FC236}">
                <a16:creationId xmlns:a16="http://schemas.microsoft.com/office/drawing/2014/main" id="{D8A4C361-73D2-8943-95C5-945414C71588}"/>
              </a:ext>
            </a:extLst>
          </p:cNvPr>
          <p:cNvSpPr>
            <a:spLocks noChangeAspect="1"/>
          </p:cNvSpPr>
          <p:nvPr userDrawn="1"/>
        </p:nvSpPr>
        <p:spPr>
          <a:xfrm>
            <a:off x="4735803" y="5391965"/>
            <a:ext cx="861197" cy="861197"/>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57" name="Picture Placeholder 4">
            <a:extLst>
              <a:ext uri="{FF2B5EF4-FFF2-40B4-BE49-F238E27FC236}">
                <a16:creationId xmlns:a16="http://schemas.microsoft.com/office/drawing/2014/main" id="{D6C69307-ED1E-0C42-B470-8C4C1C2558B5}"/>
              </a:ext>
            </a:extLst>
          </p:cNvPr>
          <p:cNvSpPr>
            <a:spLocks noGrp="1"/>
          </p:cNvSpPr>
          <p:nvPr>
            <p:ph type="pic" sz="quarter" idx="52" hasCustomPrompt="1"/>
          </p:nvPr>
        </p:nvSpPr>
        <p:spPr>
          <a:xfrm>
            <a:off x="4899649"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58" name="Content Placeholder 6">
            <a:extLst>
              <a:ext uri="{FF2B5EF4-FFF2-40B4-BE49-F238E27FC236}">
                <a16:creationId xmlns:a16="http://schemas.microsoft.com/office/drawing/2014/main" id="{8014838B-3EF1-A241-BFD5-3DB9CBE0F340}"/>
              </a:ext>
            </a:extLst>
          </p:cNvPr>
          <p:cNvSpPr>
            <a:spLocks noGrp="1"/>
          </p:cNvSpPr>
          <p:nvPr>
            <p:ph sz="quarter" idx="53" hasCustomPrompt="1"/>
          </p:nvPr>
        </p:nvSpPr>
        <p:spPr>
          <a:xfrm>
            <a:off x="9408152" y="4606153"/>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59" name="Content Placeholder 6">
            <a:extLst>
              <a:ext uri="{FF2B5EF4-FFF2-40B4-BE49-F238E27FC236}">
                <a16:creationId xmlns:a16="http://schemas.microsoft.com/office/drawing/2014/main" id="{FB282532-0B6E-8841-BEC3-C8D9B470EA6C}"/>
              </a:ext>
            </a:extLst>
          </p:cNvPr>
          <p:cNvSpPr>
            <a:spLocks noGrp="1"/>
          </p:cNvSpPr>
          <p:nvPr>
            <p:ph sz="quarter" idx="54" hasCustomPrompt="1"/>
          </p:nvPr>
        </p:nvSpPr>
        <p:spPr>
          <a:xfrm>
            <a:off x="9408152" y="4263253"/>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5"/>
                </a:solidFill>
              </a:defRPr>
            </a:lvl1pPr>
          </a:lstStyle>
          <a:p>
            <a:r>
              <a:rPr lang="en-US" dirty="0">
                <a:latin typeface="Calibri" panose="020F0502020204030204" pitchFamily="34" charset="0"/>
                <a:cs typeface="Calibri" panose="020F0502020204030204" pitchFamily="34" charset="0"/>
              </a:rPr>
              <a:t>Service Head – 16pt</a:t>
            </a:r>
          </a:p>
        </p:txBody>
      </p:sp>
      <p:sp>
        <p:nvSpPr>
          <p:cNvPr id="60" name="Oval 59">
            <a:extLst>
              <a:ext uri="{FF2B5EF4-FFF2-40B4-BE49-F238E27FC236}">
                <a16:creationId xmlns:a16="http://schemas.microsoft.com/office/drawing/2014/main" id="{45B636FF-29DD-0E48-82E3-0B22C337D07F}"/>
              </a:ext>
            </a:extLst>
          </p:cNvPr>
          <p:cNvSpPr>
            <a:spLocks noChangeAspect="1"/>
          </p:cNvSpPr>
          <p:nvPr userDrawn="1"/>
        </p:nvSpPr>
        <p:spPr>
          <a:xfrm>
            <a:off x="8388955" y="4263253"/>
            <a:ext cx="861197" cy="861197"/>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1" name="Picture Placeholder 4">
            <a:extLst>
              <a:ext uri="{FF2B5EF4-FFF2-40B4-BE49-F238E27FC236}">
                <a16:creationId xmlns:a16="http://schemas.microsoft.com/office/drawing/2014/main" id="{1059853C-F902-F646-98A1-66B57FE5D40F}"/>
              </a:ext>
            </a:extLst>
          </p:cNvPr>
          <p:cNvSpPr>
            <a:spLocks noGrp="1"/>
          </p:cNvSpPr>
          <p:nvPr>
            <p:ph type="pic" sz="quarter" idx="55" hasCustomPrompt="1"/>
          </p:nvPr>
        </p:nvSpPr>
        <p:spPr>
          <a:xfrm>
            <a:off x="8552801" y="4427099"/>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62" name="Content Placeholder 6">
            <a:extLst>
              <a:ext uri="{FF2B5EF4-FFF2-40B4-BE49-F238E27FC236}">
                <a16:creationId xmlns:a16="http://schemas.microsoft.com/office/drawing/2014/main" id="{1A54322A-9FCE-9645-9E41-5CE7AF3C62B3}"/>
              </a:ext>
            </a:extLst>
          </p:cNvPr>
          <p:cNvSpPr>
            <a:spLocks noGrp="1"/>
          </p:cNvSpPr>
          <p:nvPr>
            <p:ph sz="quarter" idx="56" hasCustomPrompt="1"/>
          </p:nvPr>
        </p:nvSpPr>
        <p:spPr>
          <a:xfrm>
            <a:off x="9408152" y="5734865"/>
            <a:ext cx="2203130" cy="518297"/>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400" baseline="0">
                <a:solidFill>
                  <a:schemeClr val="bg2"/>
                </a:solidFill>
              </a:defRPr>
            </a:lvl1pPr>
          </a:lstStyle>
          <a:p>
            <a:r>
              <a:rPr lang="en-US" dirty="0">
                <a:latin typeface="Calibri" panose="020F0502020204030204" pitchFamily="34" charset="0"/>
                <a:cs typeface="Calibri" panose="020F0502020204030204" pitchFamily="34" charset="0"/>
              </a:rPr>
              <a:t>Service explanation – 14 pt.</a:t>
            </a:r>
          </a:p>
        </p:txBody>
      </p:sp>
      <p:sp>
        <p:nvSpPr>
          <p:cNvPr id="63" name="Content Placeholder 6">
            <a:extLst>
              <a:ext uri="{FF2B5EF4-FFF2-40B4-BE49-F238E27FC236}">
                <a16:creationId xmlns:a16="http://schemas.microsoft.com/office/drawing/2014/main" id="{DAAC6976-3EB5-F74F-AC24-80348243078E}"/>
              </a:ext>
            </a:extLst>
          </p:cNvPr>
          <p:cNvSpPr>
            <a:spLocks noGrp="1"/>
          </p:cNvSpPr>
          <p:nvPr>
            <p:ph sz="quarter" idx="57" hasCustomPrompt="1"/>
          </p:nvPr>
        </p:nvSpPr>
        <p:spPr>
          <a:xfrm>
            <a:off x="9408152" y="5391965"/>
            <a:ext cx="2203130" cy="293321"/>
          </a:xfrm>
          <a:prstGeom prst="rect">
            <a:avLst/>
          </a:prstGeom>
        </p:spPr>
        <p:txBody>
          <a:bodyPr/>
          <a:lstStyle>
            <a:lvl1pPr marL="0" marR="0" indent="0" algn="l" defTabSz="1214712" rtl="0" eaLnBrk="1" fontAlgn="auto" latinLnBrk="0" hangingPunct="1">
              <a:lnSpc>
                <a:spcPct val="90000"/>
              </a:lnSpc>
              <a:spcBef>
                <a:spcPts val="1328"/>
              </a:spcBef>
              <a:spcAft>
                <a:spcPts val="0"/>
              </a:spcAft>
              <a:buClrTx/>
              <a:buSzTx/>
              <a:buFont typeface="Arial" panose="020B0604020202020204" pitchFamily="34" charset="0"/>
              <a:buNone/>
              <a:tabLst/>
              <a:defRPr sz="1600" baseline="0">
                <a:solidFill>
                  <a:schemeClr val="accent6"/>
                </a:solidFill>
              </a:defRPr>
            </a:lvl1pPr>
          </a:lstStyle>
          <a:p>
            <a:r>
              <a:rPr lang="en-US" dirty="0">
                <a:latin typeface="Calibri" panose="020F0502020204030204" pitchFamily="34" charset="0"/>
                <a:cs typeface="Calibri" panose="020F0502020204030204" pitchFamily="34" charset="0"/>
              </a:rPr>
              <a:t>Service Head – 16pt</a:t>
            </a:r>
          </a:p>
        </p:txBody>
      </p:sp>
      <p:sp>
        <p:nvSpPr>
          <p:cNvPr id="64" name="Oval 63">
            <a:extLst>
              <a:ext uri="{FF2B5EF4-FFF2-40B4-BE49-F238E27FC236}">
                <a16:creationId xmlns:a16="http://schemas.microsoft.com/office/drawing/2014/main" id="{2DC5EE37-846E-D847-ADF6-4E35BB9ED5C2}"/>
              </a:ext>
            </a:extLst>
          </p:cNvPr>
          <p:cNvSpPr>
            <a:spLocks noChangeAspect="1"/>
          </p:cNvSpPr>
          <p:nvPr userDrawn="1"/>
        </p:nvSpPr>
        <p:spPr>
          <a:xfrm>
            <a:off x="8388955" y="5391965"/>
            <a:ext cx="861197" cy="861197"/>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sp>
        <p:nvSpPr>
          <p:cNvPr id="65" name="Picture Placeholder 4">
            <a:extLst>
              <a:ext uri="{FF2B5EF4-FFF2-40B4-BE49-F238E27FC236}">
                <a16:creationId xmlns:a16="http://schemas.microsoft.com/office/drawing/2014/main" id="{96462F1B-EF23-654F-90F5-478FFE8E78A4}"/>
              </a:ext>
            </a:extLst>
          </p:cNvPr>
          <p:cNvSpPr>
            <a:spLocks noGrp="1"/>
          </p:cNvSpPr>
          <p:nvPr>
            <p:ph type="pic" sz="quarter" idx="58" hasCustomPrompt="1"/>
          </p:nvPr>
        </p:nvSpPr>
        <p:spPr>
          <a:xfrm>
            <a:off x="8552801" y="5555811"/>
            <a:ext cx="533505" cy="533505"/>
          </a:xfrm>
          <a:prstGeom prst="ellipse">
            <a:avLst/>
          </a:prstGeom>
        </p:spPr>
        <p:txBody>
          <a:bodyPr/>
          <a:lstStyle>
            <a:lvl1pPr marL="0" indent="0">
              <a:buNone/>
              <a:defRPr sz="1400">
                <a:solidFill>
                  <a:schemeClr val="bg1"/>
                </a:solidFill>
              </a:defRPr>
            </a:lvl1pPr>
          </a:lstStyle>
          <a:p>
            <a:r>
              <a:rPr lang="en-US" dirty="0"/>
              <a:t>Icon</a:t>
            </a:r>
          </a:p>
        </p:txBody>
      </p:sp>
      <p:sp>
        <p:nvSpPr>
          <p:cNvPr id="23"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4"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17833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400"/>
                                  </p:stCondLst>
                                  <p:childTnLst>
                                    <p:set>
                                      <p:cBhvr>
                                        <p:cTn id="6" dur="1" fill="hold">
                                          <p:stCondLst>
                                            <p:cond delay="0"/>
                                          </p:stCondLst>
                                        </p:cTn>
                                        <p:tgtEl>
                                          <p:spTgt spid="44"/>
                                        </p:tgtEl>
                                        <p:attrNameLst>
                                          <p:attrName>style.visibility</p:attrName>
                                        </p:attrNameLst>
                                      </p:cBhvr>
                                      <p:to>
                                        <p:strVal val="visible"/>
                                      </p:to>
                                    </p:set>
                                    <p:anim calcmode="lin" valueType="num">
                                      <p:cBhvr>
                                        <p:cTn id="7" dur="800" fill="hold"/>
                                        <p:tgtEl>
                                          <p:spTgt spid="44"/>
                                        </p:tgtEl>
                                        <p:attrNameLst>
                                          <p:attrName>ppt_w</p:attrName>
                                        </p:attrNameLst>
                                      </p:cBhvr>
                                      <p:tavLst>
                                        <p:tav tm="0">
                                          <p:val>
                                            <p:fltVal val="0"/>
                                          </p:val>
                                        </p:tav>
                                        <p:tav tm="100000">
                                          <p:val>
                                            <p:strVal val="#ppt_w"/>
                                          </p:val>
                                        </p:tav>
                                      </p:tavLst>
                                    </p:anim>
                                    <p:anim calcmode="lin" valueType="num">
                                      <p:cBhvr>
                                        <p:cTn id="8" dur="800" fill="hold"/>
                                        <p:tgtEl>
                                          <p:spTgt spid="44"/>
                                        </p:tgtEl>
                                        <p:attrNameLst>
                                          <p:attrName>ppt_h</p:attrName>
                                        </p:attrNameLst>
                                      </p:cBhvr>
                                      <p:tavLst>
                                        <p:tav tm="0">
                                          <p:val>
                                            <p:fltVal val="0"/>
                                          </p:val>
                                        </p:tav>
                                        <p:tav tm="100000">
                                          <p:val>
                                            <p:strVal val="#ppt_h"/>
                                          </p:val>
                                        </p:tav>
                                      </p:tavLst>
                                    </p:anim>
                                    <p:animEffect transition="in" filter="fade">
                                      <p:cBhvr>
                                        <p:cTn id="9" dur="800"/>
                                        <p:tgtEl>
                                          <p:spTgt spid="44"/>
                                        </p:tgtEl>
                                      </p:cBhvr>
                                    </p:animEffect>
                                  </p:childTnLst>
                                </p:cTn>
                              </p:par>
                              <p:par>
                                <p:cTn id="10" presetID="53" presetClass="entr" presetSubtype="16" fill="hold" grpId="0" nodeType="withEffect">
                                  <p:stCondLst>
                                    <p:cond delay="400"/>
                                  </p:stCondLst>
                                  <p:childTnLst>
                                    <p:set>
                                      <p:cBhvr>
                                        <p:cTn id="11" dur="1" fill="hold">
                                          <p:stCondLst>
                                            <p:cond delay="0"/>
                                          </p:stCondLst>
                                        </p:cTn>
                                        <p:tgtEl>
                                          <p:spTgt spid="56"/>
                                        </p:tgtEl>
                                        <p:attrNameLst>
                                          <p:attrName>style.visibility</p:attrName>
                                        </p:attrNameLst>
                                      </p:cBhvr>
                                      <p:to>
                                        <p:strVal val="visible"/>
                                      </p:to>
                                    </p:set>
                                    <p:anim calcmode="lin" valueType="num">
                                      <p:cBhvr>
                                        <p:cTn id="12" dur="800" fill="hold"/>
                                        <p:tgtEl>
                                          <p:spTgt spid="56"/>
                                        </p:tgtEl>
                                        <p:attrNameLst>
                                          <p:attrName>ppt_w</p:attrName>
                                        </p:attrNameLst>
                                      </p:cBhvr>
                                      <p:tavLst>
                                        <p:tav tm="0">
                                          <p:val>
                                            <p:fltVal val="0"/>
                                          </p:val>
                                        </p:tav>
                                        <p:tav tm="100000">
                                          <p:val>
                                            <p:strVal val="#ppt_w"/>
                                          </p:val>
                                        </p:tav>
                                      </p:tavLst>
                                    </p:anim>
                                    <p:anim calcmode="lin" valueType="num">
                                      <p:cBhvr>
                                        <p:cTn id="13" dur="800" fill="hold"/>
                                        <p:tgtEl>
                                          <p:spTgt spid="56"/>
                                        </p:tgtEl>
                                        <p:attrNameLst>
                                          <p:attrName>ppt_h</p:attrName>
                                        </p:attrNameLst>
                                      </p:cBhvr>
                                      <p:tavLst>
                                        <p:tav tm="0">
                                          <p:val>
                                            <p:fltVal val="0"/>
                                          </p:val>
                                        </p:tav>
                                        <p:tav tm="100000">
                                          <p:val>
                                            <p:strVal val="#ppt_h"/>
                                          </p:val>
                                        </p:tav>
                                      </p:tavLst>
                                    </p:anim>
                                    <p:animEffect transition="in" filter="fade">
                                      <p:cBhvr>
                                        <p:cTn id="14" dur="800"/>
                                        <p:tgtEl>
                                          <p:spTgt spid="56"/>
                                        </p:tgtEl>
                                      </p:cBhvr>
                                    </p:animEffect>
                                  </p:childTnLst>
                                </p:cTn>
                              </p:par>
                              <p:par>
                                <p:cTn id="15" presetID="53" presetClass="entr" presetSubtype="16" fill="hold" grpId="0" nodeType="withEffect">
                                  <p:stCondLst>
                                    <p:cond delay="400"/>
                                  </p:stCondLst>
                                  <p:childTnLst>
                                    <p:set>
                                      <p:cBhvr>
                                        <p:cTn id="16" dur="1" fill="hold">
                                          <p:stCondLst>
                                            <p:cond delay="0"/>
                                          </p:stCondLst>
                                        </p:cTn>
                                        <p:tgtEl>
                                          <p:spTgt spid="60"/>
                                        </p:tgtEl>
                                        <p:attrNameLst>
                                          <p:attrName>style.visibility</p:attrName>
                                        </p:attrNameLst>
                                      </p:cBhvr>
                                      <p:to>
                                        <p:strVal val="visible"/>
                                      </p:to>
                                    </p:set>
                                    <p:anim calcmode="lin" valueType="num">
                                      <p:cBhvr>
                                        <p:cTn id="17" dur="800" fill="hold"/>
                                        <p:tgtEl>
                                          <p:spTgt spid="60"/>
                                        </p:tgtEl>
                                        <p:attrNameLst>
                                          <p:attrName>ppt_w</p:attrName>
                                        </p:attrNameLst>
                                      </p:cBhvr>
                                      <p:tavLst>
                                        <p:tav tm="0">
                                          <p:val>
                                            <p:fltVal val="0"/>
                                          </p:val>
                                        </p:tav>
                                        <p:tav tm="100000">
                                          <p:val>
                                            <p:strVal val="#ppt_w"/>
                                          </p:val>
                                        </p:tav>
                                      </p:tavLst>
                                    </p:anim>
                                    <p:anim calcmode="lin" valueType="num">
                                      <p:cBhvr>
                                        <p:cTn id="18" dur="800" fill="hold"/>
                                        <p:tgtEl>
                                          <p:spTgt spid="60"/>
                                        </p:tgtEl>
                                        <p:attrNameLst>
                                          <p:attrName>ppt_h</p:attrName>
                                        </p:attrNameLst>
                                      </p:cBhvr>
                                      <p:tavLst>
                                        <p:tav tm="0">
                                          <p:val>
                                            <p:fltVal val="0"/>
                                          </p:val>
                                        </p:tav>
                                        <p:tav tm="100000">
                                          <p:val>
                                            <p:strVal val="#ppt_h"/>
                                          </p:val>
                                        </p:tav>
                                      </p:tavLst>
                                    </p:anim>
                                    <p:animEffect transition="in" filter="fade">
                                      <p:cBhvr>
                                        <p:cTn id="19" dur="800"/>
                                        <p:tgtEl>
                                          <p:spTgt spid="60"/>
                                        </p:tgtEl>
                                      </p:cBhvr>
                                    </p:animEffect>
                                  </p:childTnLst>
                                </p:cTn>
                              </p:par>
                              <p:par>
                                <p:cTn id="20" presetID="53" presetClass="entr" presetSubtype="16" fill="hold" grpId="0" nodeType="withEffect">
                                  <p:stCondLst>
                                    <p:cond delay="400"/>
                                  </p:stCondLst>
                                  <p:childTnLst>
                                    <p:set>
                                      <p:cBhvr>
                                        <p:cTn id="21" dur="1" fill="hold">
                                          <p:stCondLst>
                                            <p:cond delay="0"/>
                                          </p:stCondLst>
                                        </p:cTn>
                                        <p:tgtEl>
                                          <p:spTgt spid="64"/>
                                        </p:tgtEl>
                                        <p:attrNameLst>
                                          <p:attrName>style.visibility</p:attrName>
                                        </p:attrNameLst>
                                      </p:cBhvr>
                                      <p:to>
                                        <p:strVal val="visible"/>
                                      </p:to>
                                    </p:set>
                                    <p:anim calcmode="lin" valueType="num">
                                      <p:cBhvr>
                                        <p:cTn id="22" dur="800" fill="hold"/>
                                        <p:tgtEl>
                                          <p:spTgt spid="64"/>
                                        </p:tgtEl>
                                        <p:attrNameLst>
                                          <p:attrName>ppt_w</p:attrName>
                                        </p:attrNameLst>
                                      </p:cBhvr>
                                      <p:tavLst>
                                        <p:tav tm="0">
                                          <p:val>
                                            <p:fltVal val="0"/>
                                          </p:val>
                                        </p:tav>
                                        <p:tav tm="100000">
                                          <p:val>
                                            <p:strVal val="#ppt_w"/>
                                          </p:val>
                                        </p:tav>
                                      </p:tavLst>
                                    </p:anim>
                                    <p:anim calcmode="lin" valueType="num">
                                      <p:cBhvr>
                                        <p:cTn id="23" dur="800" fill="hold"/>
                                        <p:tgtEl>
                                          <p:spTgt spid="64"/>
                                        </p:tgtEl>
                                        <p:attrNameLst>
                                          <p:attrName>ppt_h</p:attrName>
                                        </p:attrNameLst>
                                      </p:cBhvr>
                                      <p:tavLst>
                                        <p:tav tm="0">
                                          <p:val>
                                            <p:fltVal val="0"/>
                                          </p:val>
                                        </p:tav>
                                        <p:tav tm="100000">
                                          <p:val>
                                            <p:strVal val="#ppt_h"/>
                                          </p:val>
                                        </p:tav>
                                      </p:tavLst>
                                    </p:anim>
                                    <p:animEffect transition="in" filter="fade">
                                      <p:cBhvr>
                                        <p:cTn id="24" dur="8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56" grpId="0" animBg="1"/>
      <p:bldP spid="60" grpId="0" animBg="1"/>
      <p:bldP spid="64"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DC997-9FB6-D045-9852-6C2F156B7477}"/>
              </a:ext>
            </a:extLst>
          </p:cNvPr>
          <p:cNvSpPr>
            <a:spLocks noGrp="1"/>
          </p:cNvSpPr>
          <p:nvPr>
            <p:ph type="title" hasCustomPrompt="1"/>
          </p:nvPr>
        </p:nvSpPr>
        <p:spPr>
          <a:xfrm>
            <a:off x="0" y="240434"/>
            <a:ext cx="12192000" cy="341457"/>
          </a:xfrm>
        </p:spPr>
        <p:txBody>
          <a:bodyPr/>
          <a:lstStyle>
            <a:lvl1pPr>
              <a:defRPr sz="2400">
                <a:solidFill>
                  <a:schemeClr val="accent6">
                    <a:lumMod val="75000"/>
                  </a:schemeClr>
                </a:solidFill>
              </a:defRPr>
            </a:lvl1pPr>
          </a:lstStyle>
          <a:p>
            <a:r>
              <a:rPr lang="en-US" dirty="0"/>
              <a:t>Our Team – 24pt</a:t>
            </a:r>
          </a:p>
        </p:txBody>
      </p:sp>
      <p:sp>
        <p:nvSpPr>
          <p:cNvPr id="14" name="Rectangle 13">
            <a:extLst>
              <a:ext uri="{FF2B5EF4-FFF2-40B4-BE49-F238E27FC236}">
                <a16:creationId xmlns:a16="http://schemas.microsoft.com/office/drawing/2014/main" id="{8DCDF801-7226-F043-807D-FCFC7CCBCF2C}"/>
              </a:ext>
            </a:extLst>
          </p:cNvPr>
          <p:cNvSpPr/>
          <p:nvPr userDrawn="1"/>
        </p:nvSpPr>
        <p:spPr>
          <a:xfrm>
            <a:off x="419484"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701AB268-57B2-794B-85C6-4AF929228007}"/>
              </a:ext>
            </a:extLst>
          </p:cNvPr>
          <p:cNvSpPr/>
          <p:nvPr userDrawn="1"/>
        </p:nvSpPr>
        <p:spPr>
          <a:xfrm>
            <a:off x="419484"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Picture Placeholder 15">
            <a:extLst>
              <a:ext uri="{FF2B5EF4-FFF2-40B4-BE49-F238E27FC236}">
                <a16:creationId xmlns:a16="http://schemas.microsoft.com/office/drawing/2014/main" id="{AFC2DADD-C3AD-D84B-A33D-2CA55BD94EBD}"/>
              </a:ext>
            </a:extLst>
          </p:cNvPr>
          <p:cNvSpPr>
            <a:spLocks noGrp="1"/>
          </p:cNvSpPr>
          <p:nvPr>
            <p:ph type="pic" sz="quarter" idx="14" hasCustomPrompt="1"/>
          </p:nvPr>
        </p:nvSpPr>
        <p:spPr>
          <a:xfrm>
            <a:off x="550780" y="1796215"/>
            <a:ext cx="1027162" cy="1027162"/>
          </a:xfrm>
          <a:prstGeom prst="ellipse">
            <a:avLst/>
          </a:prstGeom>
        </p:spPr>
        <p:txBody>
          <a:bodyPr anchor="t"/>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r>
              <a:rPr lang="en-US" dirty="0"/>
              <a:t>Click on icon to add picture or drag and drop on the area</a:t>
            </a:r>
          </a:p>
        </p:txBody>
      </p:sp>
      <p:sp>
        <p:nvSpPr>
          <p:cNvPr id="18" name="Text Placeholder 17">
            <a:extLst>
              <a:ext uri="{FF2B5EF4-FFF2-40B4-BE49-F238E27FC236}">
                <a16:creationId xmlns:a16="http://schemas.microsoft.com/office/drawing/2014/main" id="{FF8BFB5D-0B99-604B-BE7B-90B448DE5C59}"/>
              </a:ext>
            </a:extLst>
          </p:cNvPr>
          <p:cNvSpPr>
            <a:spLocks noGrp="1"/>
          </p:cNvSpPr>
          <p:nvPr>
            <p:ph type="body" sz="quarter" idx="15" hasCustomPrompt="1"/>
          </p:nvPr>
        </p:nvSpPr>
        <p:spPr>
          <a:xfrm>
            <a:off x="1709239"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20" name="Content Placeholder 19">
            <a:extLst>
              <a:ext uri="{FF2B5EF4-FFF2-40B4-BE49-F238E27FC236}">
                <a16:creationId xmlns:a16="http://schemas.microsoft.com/office/drawing/2014/main" id="{86E77C1E-36DB-5746-9E37-2A000174794B}"/>
              </a:ext>
            </a:extLst>
          </p:cNvPr>
          <p:cNvSpPr>
            <a:spLocks noGrp="1"/>
          </p:cNvSpPr>
          <p:nvPr>
            <p:ph sz="quarter" idx="16"/>
          </p:nvPr>
        </p:nvSpPr>
        <p:spPr>
          <a:xfrm>
            <a:off x="550781"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9" name="Rectangle 138">
            <a:extLst>
              <a:ext uri="{FF2B5EF4-FFF2-40B4-BE49-F238E27FC236}">
                <a16:creationId xmlns:a16="http://schemas.microsoft.com/office/drawing/2014/main" id="{24A82334-50D2-6545-8402-73E577956B06}"/>
              </a:ext>
            </a:extLst>
          </p:cNvPr>
          <p:cNvSpPr/>
          <p:nvPr userDrawn="1"/>
        </p:nvSpPr>
        <p:spPr>
          <a:xfrm>
            <a:off x="4331083"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0" name="Rectangle 139">
            <a:extLst>
              <a:ext uri="{FF2B5EF4-FFF2-40B4-BE49-F238E27FC236}">
                <a16:creationId xmlns:a16="http://schemas.microsoft.com/office/drawing/2014/main" id="{80D6DCA8-3567-7B48-B645-33DFD5B260FC}"/>
              </a:ext>
            </a:extLst>
          </p:cNvPr>
          <p:cNvSpPr/>
          <p:nvPr userDrawn="1"/>
        </p:nvSpPr>
        <p:spPr>
          <a:xfrm>
            <a:off x="4331083"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Picture Placeholder 15">
            <a:extLst>
              <a:ext uri="{FF2B5EF4-FFF2-40B4-BE49-F238E27FC236}">
                <a16:creationId xmlns:a16="http://schemas.microsoft.com/office/drawing/2014/main" id="{FC5C4ABB-169E-5545-9F16-ECB477C13384}"/>
              </a:ext>
            </a:extLst>
          </p:cNvPr>
          <p:cNvSpPr>
            <a:spLocks noGrp="1"/>
          </p:cNvSpPr>
          <p:nvPr>
            <p:ph type="pic" sz="quarter" idx="17" hasCustomPrompt="1"/>
          </p:nvPr>
        </p:nvSpPr>
        <p:spPr>
          <a:xfrm>
            <a:off x="4462379"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2" name="Text Placeholder 17">
            <a:extLst>
              <a:ext uri="{FF2B5EF4-FFF2-40B4-BE49-F238E27FC236}">
                <a16:creationId xmlns:a16="http://schemas.microsoft.com/office/drawing/2014/main" id="{F47FD92D-718E-A041-B7FD-A13778B21B11}"/>
              </a:ext>
            </a:extLst>
          </p:cNvPr>
          <p:cNvSpPr>
            <a:spLocks noGrp="1"/>
          </p:cNvSpPr>
          <p:nvPr>
            <p:ph type="body" sz="quarter" idx="18" hasCustomPrompt="1"/>
          </p:nvPr>
        </p:nvSpPr>
        <p:spPr>
          <a:xfrm>
            <a:off x="5620838"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3" name="Content Placeholder 19">
            <a:extLst>
              <a:ext uri="{FF2B5EF4-FFF2-40B4-BE49-F238E27FC236}">
                <a16:creationId xmlns:a16="http://schemas.microsoft.com/office/drawing/2014/main" id="{E50A98A2-B02B-7D41-A872-3CF12E3E210E}"/>
              </a:ext>
            </a:extLst>
          </p:cNvPr>
          <p:cNvSpPr>
            <a:spLocks noGrp="1"/>
          </p:cNvSpPr>
          <p:nvPr>
            <p:ph sz="quarter" idx="19"/>
          </p:nvPr>
        </p:nvSpPr>
        <p:spPr>
          <a:xfrm>
            <a:off x="4462380"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4" name="Rectangle 143">
            <a:extLst>
              <a:ext uri="{FF2B5EF4-FFF2-40B4-BE49-F238E27FC236}">
                <a16:creationId xmlns:a16="http://schemas.microsoft.com/office/drawing/2014/main" id="{322FE3A6-CBCB-FD46-A2F2-B3FD45610C75}"/>
              </a:ext>
            </a:extLst>
          </p:cNvPr>
          <p:cNvSpPr/>
          <p:nvPr userDrawn="1"/>
        </p:nvSpPr>
        <p:spPr>
          <a:xfrm>
            <a:off x="8242682" y="1547242"/>
            <a:ext cx="3574543" cy="150666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CCE8A42B-044D-9B4C-80D8-8514ED46601D}"/>
              </a:ext>
            </a:extLst>
          </p:cNvPr>
          <p:cNvSpPr/>
          <p:nvPr userDrawn="1"/>
        </p:nvSpPr>
        <p:spPr>
          <a:xfrm>
            <a:off x="8242682" y="3024666"/>
            <a:ext cx="3574543" cy="251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Picture Placeholder 15">
            <a:extLst>
              <a:ext uri="{FF2B5EF4-FFF2-40B4-BE49-F238E27FC236}">
                <a16:creationId xmlns:a16="http://schemas.microsoft.com/office/drawing/2014/main" id="{928BF688-53D9-F24E-94AA-45587254B181}"/>
              </a:ext>
            </a:extLst>
          </p:cNvPr>
          <p:cNvSpPr>
            <a:spLocks noGrp="1"/>
          </p:cNvSpPr>
          <p:nvPr>
            <p:ph type="pic" sz="quarter" idx="20" hasCustomPrompt="1"/>
          </p:nvPr>
        </p:nvSpPr>
        <p:spPr>
          <a:xfrm>
            <a:off x="8373978" y="1796215"/>
            <a:ext cx="1027162" cy="1027162"/>
          </a:xfrm>
          <a:prstGeom prst="ellipse">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900" b="1">
                <a:solidFill>
                  <a:schemeClr val="bg1"/>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Click on icon to add picture or drag and drop on the area</a:t>
            </a:r>
          </a:p>
          <a:p>
            <a:endParaRPr lang="en-US" dirty="0"/>
          </a:p>
        </p:txBody>
      </p:sp>
      <p:sp>
        <p:nvSpPr>
          <p:cNvPr id="147" name="Text Placeholder 17">
            <a:extLst>
              <a:ext uri="{FF2B5EF4-FFF2-40B4-BE49-F238E27FC236}">
                <a16:creationId xmlns:a16="http://schemas.microsoft.com/office/drawing/2014/main" id="{7D5C2D69-8440-1D45-AD60-4604AFE569C8}"/>
              </a:ext>
            </a:extLst>
          </p:cNvPr>
          <p:cNvSpPr>
            <a:spLocks noGrp="1"/>
          </p:cNvSpPr>
          <p:nvPr>
            <p:ph type="body" sz="quarter" idx="21" hasCustomPrompt="1"/>
          </p:nvPr>
        </p:nvSpPr>
        <p:spPr>
          <a:xfrm>
            <a:off x="9532437" y="2072695"/>
            <a:ext cx="2083828" cy="541337"/>
          </a:xfrm>
          <a:prstGeom prst="rect">
            <a:avLst/>
          </a:prstGeom>
        </p:spPr>
        <p:txBody>
          <a:bodyPr/>
          <a:lstStyle>
            <a:lvl1pPr marL="0" indent="0">
              <a:buFont typeface="Arial" panose="020B0604020202020204" pitchFamily="34" charset="0"/>
              <a:buNone/>
              <a:defRPr sz="1600">
                <a:solidFill>
                  <a:schemeClr val="accent6"/>
                </a:solidFill>
              </a:defRPr>
            </a:lvl1pPr>
            <a:lvl2pPr marL="457200" indent="0" algn="l">
              <a:buNone/>
              <a:defRPr sz="1400">
                <a:solidFill>
                  <a:schemeClr val="bg1">
                    <a:lumMod val="50000"/>
                  </a:schemeClr>
                </a:solidFill>
              </a:defRPr>
            </a:lvl2pPr>
            <a:lvl3pPr marL="914400" indent="0">
              <a:buNone/>
              <a:defRPr sz="1400">
                <a:solidFill>
                  <a:schemeClr val="bg1">
                    <a:lumMod val="50000"/>
                  </a:schemeClr>
                </a:solidFill>
              </a:defRPr>
            </a:lvl3pPr>
            <a:lvl4pPr marL="1371600" indent="0">
              <a:buNone/>
              <a:defRPr sz="1400">
                <a:solidFill>
                  <a:schemeClr val="bg1">
                    <a:lumMod val="50000"/>
                  </a:schemeClr>
                </a:solidFill>
              </a:defRPr>
            </a:lvl4pPr>
            <a:lvl5pPr marL="1828800" indent="0">
              <a:buNone/>
              <a:defRPr sz="1400">
                <a:solidFill>
                  <a:schemeClr val="bg1">
                    <a:lumMod val="50000"/>
                  </a:schemeClr>
                </a:solidFill>
              </a:defRPr>
            </a:lvl5pPr>
          </a:lstStyle>
          <a:p>
            <a:pPr lvl="0"/>
            <a:r>
              <a:rPr lang="en-US" dirty="0"/>
              <a:t>Name – 16 </a:t>
            </a:r>
            <a:r>
              <a:rPr lang="en-US" dirty="0" err="1"/>
              <a:t>pt</a:t>
            </a:r>
            <a:r>
              <a:rPr lang="en-US" dirty="0"/>
              <a:t> </a:t>
            </a:r>
          </a:p>
          <a:p>
            <a:pPr lvl="1"/>
            <a:r>
              <a:rPr lang="en-US" dirty="0"/>
              <a:t>Designation – 14pt</a:t>
            </a:r>
          </a:p>
          <a:p>
            <a:pPr lvl="2"/>
            <a:r>
              <a:rPr lang="en-US" dirty="0"/>
              <a:t>@email</a:t>
            </a:r>
          </a:p>
        </p:txBody>
      </p:sp>
      <p:sp>
        <p:nvSpPr>
          <p:cNvPr id="148" name="Content Placeholder 19">
            <a:extLst>
              <a:ext uri="{FF2B5EF4-FFF2-40B4-BE49-F238E27FC236}">
                <a16:creationId xmlns:a16="http://schemas.microsoft.com/office/drawing/2014/main" id="{0C94B147-24BC-DF4B-957E-89C0BEF11D91}"/>
              </a:ext>
            </a:extLst>
          </p:cNvPr>
          <p:cNvSpPr>
            <a:spLocks noGrp="1"/>
          </p:cNvSpPr>
          <p:nvPr>
            <p:ph sz="quarter" idx="22"/>
          </p:nvPr>
        </p:nvSpPr>
        <p:spPr>
          <a:xfrm>
            <a:off x="8373979" y="3188707"/>
            <a:ext cx="3242286" cy="2176463"/>
          </a:xfrm>
          <a:prstGeom prst="rect">
            <a:avLst/>
          </a:prstGeom>
        </p:spPr>
        <p:txBody>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49" name="Straight Connector 148">
            <a:extLst>
              <a:ext uri="{FF2B5EF4-FFF2-40B4-BE49-F238E27FC236}">
                <a16:creationId xmlns:a16="http://schemas.microsoft.com/office/drawing/2014/main" id="{60D7F3F1-1A67-6243-A48A-89DD1EDA958F}"/>
              </a:ext>
            </a:extLst>
          </p:cNvPr>
          <p:cNvCxnSpPr/>
          <p:nvPr userDrawn="1"/>
        </p:nvCxnSpPr>
        <p:spPr>
          <a:xfrm>
            <a:off x="2341418" y="581891"/>
            <a:ext cx="7509164" cy="0"/>
          </a:xfrm>
          <a:prstGeom prst="line">
            <a:avLst/>
          </a:prstGeom>
          <a:ln>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14"/>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2" name="Slide Number Placeholder 6"/>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422285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6527522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6" name="Picture Placeholder 6" descr="2.jpg">
            <a:extLst>
              <a:ext uri="{FF2B5EF4-FFF2-40B4-BE49-F238E27FC236}">
                <a16:creationId xmlns:a16="http://schemas.microsoft.com/office/drawing/2014/main" id="{814860D1-BA3F-8249-9014-FA50AC5991FC}"/>
              </a:ext>
            </a:extLst>
          </p:cNvPr>
          <p:cNvPicPr>
            <a:picLocks noChangeAspect="1"/>
          </p:cNvPicPr>
          <p:nvPr userDrawn="1"/>
        </p:nvPicPr>
        <p:blipFill>
          <a:blip r:embed="rId2">
            <a:extLst>
              <a:ext uri="{28A0092B-C50C-407E-A947-70E740481C1C}">
                <a14:useLocalDpi xmlns:a14="http://schemas.microsoft.com/office/drawing/2010/main" val="0"/>
              </a:ext>
            </a:extLst>
          </a:blip>
          <a:srcRect t="12500" b="12500"/>
          <a:stretch>
            <a:fillRect/>
          </a:stretch>
        </p:blipFill>
        <p:spPr>
          <a:xfrm>
            <a:off x="-6844" y="-9163"/>
            <a:ext cx="12192000" cy="6858000"/>
          </a:xfrm>
          <a:prstGeom prst="rect">
            <a:avLst/>
          </a:prstGeom>
        </p:spPr>
      </p:pic>
      <p:sp>
        <p:nvSpPr>
          <p:cNvPr id="7" name="Rounded Rectangle 6">
            <a:extLst>
              <a:ext uri="{FF2B5EF4-FFF2-40B4-BE49-F238E27FC236}">
                <a16:creationId xmlns:a16="http://schemas.microsoft.com/office/drawing/2014/main" id="{972D545C-E698-A945-847B-35CFA1D61EB3}"/>
              </a:ext>
            </a:extLst>
          </p:cNvPr>
          <p:cNvSpPr/>
          <p:nvPr userDrawn="1"/>
        </p:nvSpPr>
        <p:spPr>
          <a:xfrm>
            <a:off x="4569888" y="2772175"/>
            <a:ext cx="3072398" cy="3024680"/>
          </a:xfrm>
          <a:prstGeom prst="roundRect">
            <a:avLst>
              <a:gd name="adj" fmla="val 3045"/>
            </a:avLst>
          </a:prstGeom>
          <a:solidFill>
            <a:schemeClr val="bg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8" name="Rounded Rectangle 7">
            <a:extLst>
              <a:ext uri="{FF2B5EF4-FFF2-40B4-BE49-F238E27FC236}">
                <a16:creationId xmlns:a16="http://schemas.microsoft.com/office/drawing/2014/main" id="{F6592730-9082-0D48-B742-1A4991DFD08B}"/>
              </a:ext>
            </a:extLst>
          </p:cNvPr>
          <p:cNvSpPr/>
          <p:nvPr userDrawn="1"/>
        </p:nvSpPr>
        <p:spPr>
          <a:xfrm>
            <a:off x="5768215" y="5063083"/>
            <a:ext cx="675745" cy="530577"/>
          </a:xfrm>
          <a:prstGeom prst="roundRect">
            <a:avLst>
              <a:gd name="adj" fmla="val 11111"/>
            </a:avLst>
          </a:prstGeom>
          <a:solidFill>
            <a:schemeClr val="tx1">
              <a:lumMod val="50000"/>
              <a:lumOff val="50000"/>
            </a:schemeClr>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9" name="Rounded Rectangle 8">
            <a:extLst>
              <a:ext uri="{FF2B5EF4-FFF2-40B4-BE49-F238E27FC236}">
                <a16:creationId xmlns:a16="http://schemas.microsoft.com/office/drawing/2014/main" id="{E5460C34-646D-E545-A724-7D37328FCD8B}"/>
              </a:ext>
            </a:extLst>
          </p:cNvPr>
          <p:cNvSpPr/>
          <p:nvPr userDrawn="1"/>
        </p:nvSpPr>
        <p:spPr>
          <a:xfrm>
            <a:off x="5557730" y="5063083"/>
            <a:ext cx="1875494" cy="530577"/>
          </a:xfrm>
          <a:prstGeom prst="roundRect">
            <a:avLst>
              <a:gd name="adj" fmla="val 11111"/>
            </a:avLst>
          </a:prstGeom>
          <a:solidFill>
            <a:srgbClr val="B51E6A"/>
          </a:solidFill>
          <a:ln>
            <a:noFill/>
          </a:ln>
          <a:effectLst>
            <a:outerShdw dist="25400" dir="5400000" algn="tl" rotWithShape="0">
              <a:schemeClr val="tx1">
                <a:lumMod val="50000"/>
                <a:lumOff val="50000"/>
                <a:alpha val="5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187" dirty="0"/>
          </a:p>
        </p:txBody>
      </p:sp>
      <p:sp>
        <p:nvSpPr>
          <p:cNvPr id="19" name="Text Placeholder 5">
            <a:extLst>
              <a:ext uri="{FF2B5EF4-FFF2-40B4-BE49-F238E27FC236}">
                <a16:creationId xmlns:a16="http://schemas.microsoft.com/office/drawing/2014/main" id="{264AE598-F519-EC48-B46B-53072B7D7840}"/>
              </a:ext>
            </a:extLst>
          </p:cNvPr>
          <p:cNvSpPr txBox="1">
            <a:spLocks/>
          </p:cNvSpPr>
          <p:nvPr userDrawn="1"/>
        </p:nvSpPr>
        <p:spPr>
          <a:xfrm>
            <a:off x="5344232" y="3137631"/>
            <a:ext cx="1523711" cy="28220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cap="none" dirty="0">
                <a:solidFill>
                  <a:schemeClr val="bg2"/>
                </a:solidFill>
                <a:latin typeface="+mn-lt"/>
                <a:cs typeface="Lato Regular"/>
              </a:rPr>
              <a:t>@mphasis</a:t>
            </a:r>
          </a:p>
        </p:txBody>
      </p:sp>
      <p:sp>
        <p:nvSpPr>
          <p:cNvPr id="20" name="Text Placeholder 5">
            <a:extLst>
              <a:ext uri="{FF2B5EF4-FFF2-40B4-BE49-F238E27FC236}">
                <a16:creationId xmlns:a16="http://schemas.microsoft.com/office/drawing/2014/main" id="{A3F209CD-3E6C-DB45-8E51-E1C8DE39EBBA}"/>
              </a:ext>
            </a:extLst>
          </p:cNvPr>
          <p:cNvSpPr txBox="1">
            <a:spLocks/>
          </p:cNvSpPr>
          <p:nvPr userDrawn="1"/>
        </p:nvSpPr>
        <p:spPr>
          <a:xfrm>
            <a:off x="4802397" y="2907689"/>
            <a:ext cx="2607381" cy="513626"/>
          </a:xfrm>
          <a:prstGeom prst="rect">
            <a:avLst/>
          </a:prstGeom>
        </p:spPr>
        <p:txBody>
          <a:bodyPr lIns="91095" tIns="45548" rIns="91095" bIns="45548">
            <a:noAutofit/>
          </a:bodyPr>
          <a:lstStyle>
            <a:lvl1pPr marL="0" indent="0" algn="l" defTabSz="685783" rtl="0" eaLnBrk="1" latinLnBrk="0" hangingPunct="1">
              <a:lnSpc>
                <a:spcPct val="90000"/>
              </a:lnSpc>
              <a:spcBef>
                <a:spcPts val="750"/>
              </a:spcBef>
              <a:buFont typeface="Arial" panose="020B0604020202020204" pitchFamily="34" charset="0"/>
              <a:buNone/>
              <a:defRPr sz="900" kern="1200" cap="all">
                <a:solidFill>
                  <a:schemeClr val="tx1">
                    <a:lumMod val="75000"/>
                    <a:lumOff val="25000"/>
                  </a:schemeClr>
                </a:solidFill>
                <a:latin typeface="Lato Black"/>
                <a:ea typeface="Open Sans Light" panose="020B0306030504020204" pitchFamily="34" charset="0"/>
                <a:cs typeface="Lato Black"/>
              </a:defRPr>
            </a:lvl1pPr>
            <a:lvl2pPr marL="514337"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Open Sans Light" panose="020B0306030504020204" pitchFamily="34" charset="0"/>
                <a:cs typeface="Open Sans Light" panose="020B03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Open Sans Light" panose="020B0306030504020204" pitchFamily="34" charset="0"/>
                <a:cs typeface="Open Sans Light" panose="020B03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Open Sans Light" panose="020B0306030504020204" pitchFamily="34" charset="0"/>
                <a:cs typeface="Open Sans Light" panose="020B03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algn="ctr"/>
            <a:r>
              <a:rPr lang="en-US" sz="1200" dirty="0">
                <a:solidFill>
                  <a:schemeClr val="tx2"/>
                </a:solidFill>
                <a:latin typeface="+mn-lt"/>
              </a:rPr>
              <a:t>FOLLOW US IN THE LINK BELLOW</a:t>
            </a:r>
          </a:p>
        </p:txBody>
      </p:sp>
      <p:pic>
        <p:nvPicPr>
          <p:cNvPr id="21" name="Picture 20">
            <a:extLst>
              <a:ext uri="{FF2B5EF4-FFF2-40B4-BE49-F238E27FC236}">
                <a16:creationId xmlns:a16="http://schemas.microsoft.com/office/drawing/2014/main" id="{0E1FD598-B273-A749-8E53-C3679F79E367}"/>
              </a:ext>
            </a:extLst>
          </p:cNvPr>
          <p:cNvPicPr>
            <a:picLocks noChangeAspect="1"/>
          </p:cNvPicPr>
          <p:nvPr userDrawn="1"/>
        </p:nvPicPr>
        <p:blipFill rotWithShape="1">
          <a:blip r:embed="rId3"/>
          <a:srcRect l="40266" t="17921" r="39881" b="19160"/>
          <a:stretch/>
        </p:blipFill>
        <p:spPr>
          <a:xfrm>
            <a:off x="5644433" y="420559"/>
            <a:ext cx="923309" cy="1399853"/>
          </a:xfrm>
          <a:prstGeom prst="rect">
            <a:avLst/>
          </a:prstGeom>
        </p:spPr>
      </p:pic>
      <p:sp>
        <p:nvSpPr>
          <p:cNvPr id="22" name="Content Placeholder 21">
            <a:extLst>
              <a:ext uri="{FF2B5EF4-FFF2-40B4-BE49-F238E27FC236}">
                <a16:creationId xmlns:a16="http://schemas.microsoft.com/office/drawing/2014/main" id="{66CA826B-6C53-F94A-8E50-3D5B53C75395}"/>
              </a:ext>
            </a:extLst>
          </p:cNvPr>
          <p:cNvSpPr>
            <a:spLocks noGrp="1"/>
          </p:cNvSpPr>
          <p:nvPr>
            <p:ph sz="quarter" idx="13" hasCustomPrompt="1"/>
          </p:nvPr>
        </p:nvSpPr>
        <p:spPr>
          <a:xfrm>
            <a:off x="4908357" y="1957966"/>
            <a:ext cx="2395460" cy="446617"/>
          </a:xfrm>
          <a:prstGeom prst="rect">
            <a:avLst/>
          </a:prstGeom>
        </p:spPr>
        <p:txBody>
          <a:bodyPr/>
          <a:lstStyle>
            <a:lvl1pPr marL="0" indent="0" algn="ctr">
              <a:buNone/>
              <a:defRPr sz="2391"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lvl="0"/>
            <a:r>
              <a:rPr lang="en-US" dirty="0"/>
              <a:t>CONTACT US</a:t>
            </a:r>
          </a:p>
        </p:txBody>
      </p:sp>
      <p:sp>
        <p:nvSpPr>
          <p:cNvPr id="24" name="Content Placeholder 21">
            <a:extLst>
              <a:ext uri="{FF2B5EF4-FFF2-40B4-BE49-F238E27FC236}">
                <a16:creationId xmlns:a16="http://schemas.microsoft.com/office/drawing/2014/main" id="{3DE5018B-D1CC-5447-85EA-EC7D47CAA95B}"/>
              </a:ext>
            </a:extLst>
          </p:cNvPr>
          <p:cNvSpPr>
            <a:spLocks noGrp="1"/>
          </p:cNvSpPr>
          <p:nvPr>
            <p:ph sz="quarter" idx="15" hasCustomPrompt="1"/>
          </p:nvPr>
        </p:nvSpPr>
        <p:spPr>
          <a:xfrm>
            <a:off x="4767444" y="4243966"/>
            <a:ext cx="2677287" cy="446617"/>
          </a:xfrm>
          <a:prstGeom prst="rect">
            <a:avLst/>
          </a:prstGeom>
        </p:spPr>
        <p:txBody>
          <a:bodyPr/>
          <a:lstStyle>
            <a:lvl1pPr marL="0" indent="0">
              <a:buNone/>
              <a:defRPr sz="1200" baseline="0">
                <a:solidFill>
                  <a:schemeClr val="bg1">
                    <a:lumMod val="50000"/>
                  </a:schemeClr>
                </a:solidFill>
              </a:defRPr>
            </a:lvl1pPr>
            <a:lvl2pPr marL="607355" indent="0">
              <a:buNone/>
              <a:defRPr sz="1328"/>
            </a:lvl2pPr>
            <a:lvl3pPr marL="1214712" indent="0">
              <a:buNone/>
              <a:defRPr sz="1328"/>
            </a:lvl3pPr>
            <a:lvl4pPr marL="1822068" indent="0">
              <a:buNone/>
              <a:defRPr sz="1328"/>
            </a:lvl4pPr>
            <a:lvl5pPr marL="2429423" indent="0">
              <a:buNone/>
              <a:defRPr sz="1328"/>
            </a:lvl5pPr>
          </a:lstStyle>
          <a:p>
            <a:pPr algn="ctr"/>
            <a:r>
              <a:rPr lang="en-US" b="1" dirty="0"/>
              <a:t>Address</a:t>
            </a:r>
            <a:endParaRPr lang="en-US" dirty="0"/>
          </a:p>
        </p:txBody>
      </p:sp>
      <p:cxnSp>
        <p:nvCxnSpPr>
          <p:cNvPr id="10" name="Straight Connector 9">
            <a:extLst>
              <a:ext uri="{FF2B5EF4-FFF2-40B4-BE49-F238E27FC236}">
                <a16:creationId xmlns:a16="http://schemas.microsoft.com/office/drawing/2014/main" id="{0D31820A-DD73-7E4D-B283-9AB9C85B3AB6}"/>
              </a:ext>
            </a:extLst>
          </p:cNvPr>
          <p:cNvCxnSpPr/>
          <p:nvPr userDrawn="1"/>
        </p:nvCxnSpPr>
        <p:spPr>
          <a:xfrm>
            <a:off x="5653884"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73A9758-1889-534B-A91C-E1CF96566C0E}"/>
              </a:ext>
            </a:extLst>
          </p:cNvPr>
          <p:cNvCxnSpPr/>
          <p:nvPr userDrawn="1"/>
        </p:nvCxnSpPr>
        <p:spPr>
          <a:xfrm>
            <a:off x="6486257" y="3616081"/>
            <a:ext cx="0" cy="383821"/>
          </a:xfrm>
          <a:prstGeom prst="line">
            <a:avLst/>
          </a:prstGeom>
          <a:ln w="9525" cmpd="sng">
            <a:solidFill>
              <a:schemeClr val="accent3">
                <a:lumMod val="40000"/>
                <a:lumOff val="60000"/>
              </a:schemeClr>
            </a:solidFill>
          </a:ln>
          <a:effectLst/>
        </p:spPr>
        <p:style>
          <a:lnRef idx="2">
            <a:schemeClr val="accent1"/>
          </a:lnRef>
          <a:fillRef idx="0">
            <a:schemeClr val="accent1"/>
          </a:fillRef>
          <a:effectRef idx="1">
            <a:schemeClr val="accent1"/>
          </a:effectRef>
          <a:fontRef idx="minor">
            <a:schemeClr val="tx1"/>
          </a:fontRef>
        </p:style>
      </p:cxnSp>
      <p:pic>
        <p:nvPicPr>
          <p:cNvPr id="30" name="Graphic 29">
            <a:hlinkClick r:id="rId4"/>
            <a:extLst>
              <a:ext uri="{FF2B5EF4-FFF2-40B4-BE49-F238E27FC236}">
                <a16:creationId xmlns:a16="http://schemas.microsoft.com/office/drawing/2014/main" id="{8831CF71-0BF3-8D4D-99EA-11A06B5F529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5041589" y="3612271"/>
            <a:ext cx="391441" cy="391441"/>
          </a:xfrm>
          <a:prstGeom prst="rect">
            <a:avLst/>
          </a:prstGeom>
        </p:spPr>
      </p:pic>
      <p:sp>
        <p:nvSpPr>
          <p:cNvPr id="3" name="Text Placeholder 2">
            <a:extLst>
              <a:ext uri="{FF2B5EF4-FFF2-40B4-BE49-F238E27FC236}">
                <a16:creationId xmlns:a16="http://schemas.microsoft.com/office/drawing/2014/main" id="{D3256AB7-BF80-7048-815F-A1D51B0A27FC}"/>
              </a:ext>
            </a:extLst>
          </p:cNvPr>
          <p:cNvSpPr>
            <a:spLocks noGrp="1"/>
          </p:cNvSpPr>
          <p:nvPr userDrawn="1">
            <p:ph type="body" sz="quarter" idx="16" hasCustomPrompt="1"/>
          </p:nvPr>
        </p:nvSpPr>
        <p:spPr>
          <a:xfrm>
            <a:off x="5614988" y="5062538"/>
            <a:ext cx="1689100" cy="531812"/>
          </a:xfrm>
          <a:prstGeom prst="rect">
            <a:avLst/>
          </a:prstGeom>
        </p:spPr>
        <p:txBody>
          <a:bodyPr anchor="ctr"/>
          <a:lstStyle>
            <a:lvl1pPr marL="0" indent="0" algn="ctr">
              <a:buNone/>
              <a:defRPr sz="12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Contact Details</a:t>
            </a:r>
          </a:p>
        </p:txBody>
      </p:sp>
      <p:sp>
        <p:nvSpPr>
          <p:cNvPr id="5" name="Picture Placeholder 4">
            <a:extLst>
              <a:ext uri="{FF2B5EF4-FFF2-40B4-BE49-F238E27FC236}">
                <a16:creationId xmlns:a16="http://schemas.microsoft.com/office/drawing/2014/main" id="{E26FFB31-183E-1A45-A793-BF684D65704D}"/>
              </a:ext>
            </a:extLst>
          </p:cNvPr>
          <p:cNvSpPr>
            <a:spLocks noGrp="1"/>
          </p:cNvSpPr>
          <p:nvPr userDrawn="1">
            <p:ph type="pic" sz="quarter" idx="17" hasCustomPrompt="1"/>
          </p:nvPr>
        </p:nvSpPr>
        <p:spPr>
          <a:xfrm>
            <a:off x="4916208" y="5062538"/>
            <a:ext cx="531812" cy="531812"/>
          </a:xfrm>
          <a:prstGeom prst="rect">
            <a:avLst/>
          </a:prstGeom>
        </p:spPr>
        <p:txBody>
          <a:bodyPr anchor="ctr"/>
          <a:lstStyle>
            <a:lvl1pPr marL="0" indent="0" algn="ctr">
              <a:buNone/>
              <a:defRPr sz="1000"/>
            </a:lvl1pPr>
          </a:lstStyle>
          <a:p>
            <a:r>
              <a:rPr lang="en-US" dirty="0"/>
              <a:t>Place icon here</a:t>
            </a:r>
          </a:p>
        </p:txBody>
      </p:sp>
      <p:pic>
        <p:nvPicPr>
          <p:cNvPr id="29" name="Graphic 28">
            <a:hlinkClick r:id="rId7"/>
            <a:extLst>
              <a:ext uri="{FF2B5EF4-FFF2-40B4-BE49-F238E27FC236}">
                <a16:creationId xmlns:a16="http://schemas.microsoft.com/office/drawing/2014/main" id="{EC6F4EF2-E475-B144-86D2-DF5D92BF755C}"/>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707110" y="3608783"/>
            <a:ext cx="398416" cy="398416"/>
          </a:xfrm>
          <a:prstGeom prst="rect">
            <a:avLst/>
          </a:prstGeom>
        </p:spPr>
      </p:pic>
      <p:pic>
        <p:nvPicPr>
          <p:cNvPr id="31" name="Graphic 30">
            <a:hlinkClick r:id="rId10"/>
            <a:extLst>
              <a:ext uri="{FF2B5EF4-FFF2-40B4-BE49-F238E27FC236}">
                <a16:creationId xmlns:a16="http://schemas.microsoft.com/office/drawing/2014/main" id="{B987D016-0AA5-1647-B182-B3E47A11AE3E}"/>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5874738" y="3612658"/>
            <a:ext cx="390666" cy="390666"/>
          </a:xfrm>
          <a:prstGeom prst="rect">
            <a:avLst/>
          </a:prstGeom>
        </p:spPr>
      </p:pic>
    </p:spTree>
    <p:extLst>
      <p:ext uri="{BB962C8B-B14F-4D97-AF65-F5344CB8AC3E}">
        <p14:creationId xmlns:p14="http://schemas.microsoft.com/office/powerpoint/2010/main" val="1074659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400"/>
                                  </p:stCondLst>
                                  <p:childTnLst>
                                    <p:set>
                                      <p:cBhvr>
                                        <p:cTn id="6" dur="1" fill="hold">
                                          <p:stCondLst>
                                            <p:cond delay="0"/>
                                          </p:stCondLst>
                                        </p:cTn>
                                        <p:tgtEl>
                                          <p:spTgt spid="19">
                                            <p:txEl>
                                              <p:pRg st="0" end="0"/>
                                            </p:txEl>
                                          </p:spTgt>
                                        </p:tgtEl>
                                        <p:attrNameLst>
                                          <p:attrName>style.visibility</p:attrName>
                                        </p:attrNameLst>
                                      </p:cBhvr>
                                      <p:to>
                                        <p:strVal val="visible"/>
                                      </p:to>
                                    </p:set>
                                    <p:animEffect transition="in" filter="fade">
                                      <p:cBhvr>
                                        <p:cTn id="7" dur="600"/>
                                        <p:tgtEl>
                                          <p:spTgt spid="19">
                                            <p:txEl>
                                              <p:pRg st="0" end="0"/>
                                            </p:txEl>
                                          </p:spTgt>
                                        </p:tgtEl>
                                      </p:cBhvr>
                                    </p:animEffect>
                                    <p:anim calcmode="lin" valueType="num">
                                      <p:cBhvr>
                                        <p:cTn id="8" dur="600" fill="hold"/>
                                        <p:tgtEl>
                                          <p:spTgt spid="19">
                                            <p:txEl>
                                              <p:pRg st="0" end="0"/>
                                            </p:txEl>
                                          </p:spTgt>
                                        </p:tgtEl>
                                        <p:attrNameLst>
                                          <p:attrName>ppt_x</p:attrName>
                                        </p:attrNameLst>
                                      </p:cBhvr>
                                      <p:tavLst>
                                        <p:tav tm="0">
                                          <p:val>
                                            <p:strVal val="#ppt_x"/>
                                          </p:val>
                                        </p:tav>
                                        <p:tav tm="100000">
                                          <p:val>
                                            <p:strVal val="#ppt_x"/>
                                          </p:val>
                                        </p:tav>
                                      </p:tavLst>
                                    </p:anim>
                                    <p:anim calcmode="lin" valueType="num">
                                      <p:cBhvr>
                                        <p:cTn id="9" dur="540" decel="100000" fill="hold"/>
                                        <p:tgtEl>
                                          <p:spTgt spid="19">
                                            <p:txEl>
                                              <p:pRg st="0" end="0"/>
                                            </p:txEl>
                                          </p:spTgt>
                                        </p:tgtEl>
                                        <p:attrNameLst>
                                          <p:attrName>ppt_y</p:attrName>
                                        </p:attrNameLst>
                                      </p:cBhvr>
                                      <p:tavLst>
                                        <p:tav tm="0">
                                          <p:val>
                                            <p:strVal val="#ppt_y+1"/>
                                          </p:val>
                                        </p:tav>
                                        <p:tav tm="100000">
                                          <p:val>
                                            <p:strVal val="#ppt_y-.03"/>
                                          </p:val>
                                        </p:tav>
                                      </p:tavLst>
                                    </p:anim>
                                    <p:anim calcmode="lin" valueType="num">
                                      <p:cBhvr>
                                        <p:cTn id="10" dur="60" accel="100000" fill="hold">
                                          <p:stCondLst>
                                            <p:cond delay="540"/>
                                          </p:stCondLst>
                                        </p:cTn>
                                        <p:tgtEl>
                                          <p:spTgt spid="19">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400"/>
                                  </p:stCondLst>
                                  <p:childTnLst>
                                    <p:set>
                                      <p:cBhvr>
                                        <p:cTn id="12" dur="1" fill="hold">
                                          <p:stCondLst>
                                            <p:cond delay="0"/>
                                          </p:stCondLst>
                                        </p:cTn>
                                        <p:tgtEl>
                                          <p:spTgt spid="20">
                                            <p:txEl>
                                              <p:pRg st="0" end="0"/>
                                            </p:txEl>
                                          </p:spTgt>
                                        </p:tgtEl>
                                        <p:attrNameLst>
                                          <p:attrName>style.visibility</p:attrName>
                                        </p:attrNameLst>
                                      </p:cBhvr>
                                      <p:to>
                                        <p:strVal val="visible"/>
                                      </p:to>
                                    </p:set>
                                    <p:animEffect transition="in" filter="fade">
                                      <p:cBhvr>
                                        <p:cTn id="13" dur="600"/>
                                        <p:tgtEl>
                                          <p:spTgt spid="20">
                                            <p:txEl>
                                              <p:pRg st="0" end="0"/>
                                            </p:txEl>
                                          </p:spTgt>
                                        </p:tgtEl>
                                      </p:cBhvr>
                                    </p:animEffect>
                                    <p:anim calcmode="lin" valueType="num">
                                      <p:cBhvr>
                                        <p:cTn id="14" dur="6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15" dur="540" decel="100000" fill="hold"/>
                                        <p:tgtEl>
                                          <p:spTgt spid="20">
                                            <p:txEl>
                                              <p:pRg st="0" end="0"/>
                                            </p:txEl>
                                          </p:spTgt>
                                        </p:tgtEl>
                                        <p:attrNameLst>
                                          <p:attrName>ppt_y</p:attrName>
                                        </p:attrNameLst>
                                      </p:cBhvr>
                                      <p:tavLst>
                                        <p:tav tm="0">
                                          <p:val>
                                            <p:strVal val="#ppt_y+1"/>
                                          </p:val>
                                        </p:tav>
                                        <p:tav tm="100000">
                                          <p:val>
                                            <p:strVal val="#ppt_y-.03"/>
                                          </p:val>
                                        </p:tav>
                                      </p:tavLst>
                                    </p:anim>
                                    <p:anim calcmode="lin" valueType="num">
                                      <p:cBhvr>
                                        <p:cTn id="16" dur="60" accel="100000" fill="hold">
                                          <p:stCondLst>
                                            <p:cond delay="540"/>
                                          </p:stCondLst>
                                        </p:cTn>
                                        <p:tgtEl>
                                          <p:spTgt spid="20">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tmplLst>
          <p:tmpl lvl="1">
            <p:tnLst>
              <p:par>
                <p:cTn presetID="37" presetClass="entr" presetSubtype="0" fill="hold" nodeType="withEffect">
                  <p:stCondLst>
                    <p:cond delay="300"/>
                  </p:stCondLst>
                  <p:childTnLst>
                    <p:set>
                      <p:cBhvr>
                        <p:cTn dur="1" fill="hold">
                          <p:stCondLst>
                            <p:cond delay="0"/>
                          </p:stCondLst>
                        </p:cTn>
                        <p:tgtEl>
                          <p:spTgt spid="19"/>
                        </p:tgtEl>
                        <p:attrNameLst>
                          <p:attrName>style.visibility</p:attrName>
                        </p:attrNameLst>
                      </p:cBhvr>
                      <p:to>
                        <p:strVal val="visible"/>
                      </p:to>
                    </p:set>
                    <p:animEffect transition="in" filter="fade">
                      <p:cBhvr>
                        <p:cTn dur="600"/>
                        <p:tgtEl>
                          <p:spTgt spid="19"/>
                        </p:tgtEl>
                      </p:cBhvr>
                    </p:animEffect>
                    <p:anim calcmode="lin" valueType="num">
                      <p:cBhvr>
                        <p:cTn dur="600" fill="hold"/>
                        <p:tgtEl>
                          <p:spTgt spid="19"/>
                        </p:tgtEl>
                        <p:attrNameLst>
                          <p:attrName>ppt_x</p:attrName>
                        </p:attrNameLst>
                      </p:cBhvr>
                      <p:tavLst>
                        <p:tav tm="0">
                          <p:val>
                            <p:strVal val="#ppt_x"/>
                          </p:val>
                        </p:tav>
                        <p:tav tm="100000">
                          <p:val>
                            <p:strVal val="#ppt_x"/>
                          </p:val>
                        </p:tav>
                      </p:tavLst>
                    </p:anim>
                    <p:anim calcmode="lin" valueType="num">
                      <p:cBhvr>
                        <p:cTn dur="540" decel="100000" fill="hold"/>
                        <p:tgtEl>
                          <p:spTgt spid="19"/>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19"/>
                        </p:tgtEl>
                        <p:attrNameLst>
                          <p:attrName>ppt_y</p:attrName>
                        </p:attrNameLst>
                      </p:cBhvr>
                      <p:tavLst>
                        <p:tav tm="0">
                          <p:val>
                            <p:strVal val="#ppt_y-.03"/>
                          </p:val>
                        </p:tav>
                        <p:tav tm="100000">
                          <p:val>
                            <p:strVal val="#ppt_y"/>
                          </p:val>
                        </p:tav>
                      </p:tavLst>
                    </p:anim>
                  </p:childTnLst>
                </p:cTn>
              </p:par>
            </p:tnLst>
          </p:tmpl>
        </p:tmplLst>
      </p:bldP>
      <p:bldP spid="20" grpId="0" build="p">
        <p:tmplLst>
          <p:tmpl lvl="1">
            <p:tnLst>
              <p:par>
                <p:cTn presetID="37" presetClass="entr" presetSubtype="0" fill="hold" nodeType="withEffect">
                  <p:stCondLst>
                    <p:cond delay="300"/>
                  </p:stCondLst>
                  <p:childTnLst>
                    <p:set>
                      <p:cBhvr>
                        <p:cTn dur="1" fill="hold">
                          <p:stCondLst>
                            <p:cond delay="0"/>
                          </p:stCondLst>
                        </p:cTn>
                        <p:tgtEl>
                          <p:spTgt spid="20"/>
                        </p:tgtEl>
                        <p:attrNameLst>
                          <p:attrName>style.visibility</p:attrName>
                        </p:attrNameLst>
                      </p:cBhvr>
                      <p:to>
                        <p:strVal val="visible"/>
                      </p:to>
                    </p:set>
                    <p:animEffect transition="in" filter="fade">
                      <p:cBhvr>
                        <p:cTn dur="600"/>
                        <p:tgtEl>
                          <p:spTgt spid="20"/>
                        </p:tgtEl>
                      </p:cBhvr>
                    </p:animEffect>
                    <p:anim calcmode="lin" valueType="num">
                      <p:cBhvr>
                        <p:cTn dur="600" fill="hold"/>
                        <p:tgtEl>
                          <p:spTgt spid="20"/>
                        </p:tgtEl>
                        <p:attrNameLst>
                          <p:attrName>ppt_x</p:attrName>
                        </p:attrNameLst>
                      </p:cBhvr>
                      <p:tavLst>
                        <p:tav tm="0">
                          <p:val>
                            <p:strVal val="#ppt_x"/>
                          </p:val>
                        </p:tav>
                        <p:tav tm="100000">
                          <p:val>
                            <p:strVal val="#ppt_x"/>
                          </p:val>
                        </p:tav>
                      </p:tavLst>
                    </p:anim>
                    <p:anim calcmode="lin" valueType="num">
                      <p:cBhvr>
                        <p:cTn dur="540" decel="100000" fill="hold"/>
                        <p:tgtEl>
                          <p:spTgt spid="20"/>
                        </p:tgtEl>
                        <p:attrNameLst>
                          <p:attrName>ppt_y</p:attrName>
                        </p:attrNameLst>
                      </p:cBhvr>
                      <p:tavLst>
                        <p:tav tm="0">
                          <p:val>
                            <p:strVal val="#ppt_y+1"/>
                          </p:val>
                        </p:tav>
                        <p:tav tm="100000">
                          <p:val>
                            <p:strVal val="#ppt_y-.03"/>
                          </p:val>
                        </p:tav>
                      </p:tavLst>
                    </p:anim>
                    <p:anim calcmode="lin" valueType="num">
                      <p:cBhvr>
                        <p:cTn dur="60" accel="100000" fill="hold">
                          <p:stCondLst>
                            <p:cond delay="540"/>
                          </p:stCondLst>
                        </p:cTn>
                        <p:tgtEl>
                          <p:spTgt spid="20"/>
                        </p:tgtEl>
                        <p:attrNameLst>
                          <p:attrName>ppt_y</p:attrName>
                        </p:attrNameLst>
                      </p:cBhvr>
                      <p:tavLst>
                        <p:tav tm="0">
                          <p:val>
                            <p:strVal val="#ppt_y-.03"/>
                          </p:val>
                        </p:tav>
                        <p:tav tm="100000">
                          <p:val>
                            <p:strVal val="#ppt_y"/>
                          </p:val>
                        </p:tav>
                      </p:tavLst>
                    </p:anim>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301F199-8DFA-4B32-A155-C165D2E1EE92}"/>
              </a:ext>
            </a:extLst>
          </p:cNvPr>
          <p:cNvSpPr>
            <a:spLocks noGrp="1"/>
          </p:cNvSpPr>
          <p:nvPr>
            <p:ph type="title"/>
          </p:nvPr>
        </p:nvSpPr>
        <p:spPr>
          <a:xfrm>
            <a:off x="838200" y="-13648"/>
            <a:ext cx="10515600" cy="595539"/>
          </a:xfrm>
          <a:prstGeom prst="rect">
            <a:avLst/>
          </a:prstGeom>
        </p:spPr>
        <p:txBody>
          <a:bodyPr anchor="ctr">
            <a:noAutofit/>
          </a:bodyPr>
          <a:lstStyle>
            <a:lvl1pPr algn="ctr">
              <a:defRPr sz="2400" b="1">
                <a:solidFill>
                  <a:schemeClr val="accent1"/>
                </a:solidFill>
                <a:latin typeface="+mn-lt"/>
              </a:defRPr>
            </a:lvl1pPr>
          </a:lstStyle>
          <a:p>
            <a:r>
              <a:rPr lang="en-US" dirty="0"/>
              <a:t>Click to edit Master title style</a:t>
            </a:r>
          </a:p>
        </p:txBody>
      </p:sp>
      <p:sp>
        <p:nvSpPr>
          <p:cNvPr id="5" name="TextBox 4">
            <a:extLst>
              <a:ext uri="{FF2B5EF4-FFF2-40B4-BE49-F238E27FC236}">
                <a16:creationId xmlns:a16="http://schemas.microsoft.com/office/drawing/2014/main" id="{3A4359F7-4D65-4302-8E17-A9CEBAE0878B}"/>
              </a:ext>
            </a:extLst>
          </p:cNvPr>
          <p:cNvSpPr txBox="1"/>
          <p:nvPr userDrawn="1"/>
        </p:nvSpPr>
        <p:spPr>
          <a:xfrm>
            <a:off x="272529" y="6554764"/>
            <a:ext cx="3204890" cy="246221"/>
          </a:xfrm>
          <a:prstGeom prst="rect">
            <a:avLst/>
          </a:prstGeom>
          <a:noFill/>
        </p:spPr>
        <p:txBody>
          <a:bodyPr wrap="square" rtlCol="0">
            <a:spAutoFit/>
          </a:bodyPr>
          <a:lstStyle/>
          <a:p>
            <a:r>
              <a:rPr lang="en-US" sz="1000" dirty="0">
                <a:solidFill>
                  <a:schemeClr val="bg1"/>
                </a:solidFill>
              </a:rPr>
              <a:t>© Mphasis 2019  Proprietary and confidential information</a:t>
            </a:r>
          </a:p>
        </p:txBody>
      </p:sp>
      <p:sp>
        <p:nvSpPr>
          <p:cNvPr id="17" name="TextBox 16">
            <a:extLst>
              <a:ext uri="{FF2B5EF4-FFF2-40B4-BE49-F238E27FC236}">
                <a16:creationId xmlns:a16="http://schemas.microsoft.com/office/drawing/2014/main" id="{E117062F-0EF4-4017-AEE4-696F5CCBAD82}"/>
              </a:ext>
            </a:extLst>
          </p:cNvPr>
          <p:cNvSpPr txBox="1"/>
          <p:nvPr userDrawn="1"/>
        </p:nvSpPr>
        <p:spPr>
          <a:xfrm>
            <a:off x="10696575" y="6554764"/>
            <a:ext cx="462743" cy="246221"/>
          </a:xfrm>
          <a:prstGeom prst="rect">
            <a:avLst/>
          </a:prstGeom>
          <a:noFill/>
        </p:spPr>
        <p:txBody>
          <a:bodyPr wrap="square" rtlCol="0">
            <a:spAutoFit/>
          </a:bodyPr>
          <a:lstStyle/>
          <a:p>
            <a:pPr algn="r"/>
            <a:fld id="{82F70C56-9CC2-43FD-A22E-F0925CD76F70}" type="slidenum">
              <a:rPr lang="en-GB" sz="1000" smtClean="0">
                <a:solidFill>
                  <a:schemeClr val="bg1"/>
                </a:solidFill>
              </a:rPr>
              <a:t>‹#›</a:t>
            </a:fld>
            <a:endParaRPr lang="en-US" sz="1000" dirty="0">
              <a:solidFill>
                <a:schemeClr val="bg1"/>
              </a:solidFill>
            </a:endParaRPr>
          </a:p>
        </p:txBody>
      </p:sp>
      <p:cxnSp>
        <p:nvCxnSpPr>
          <p:cNvPr id="7" name="Straight Connector 6">
            <a:extLst>
              <a:ext uri="{FF2B5EF4-FFF2-40B4-BE49-F238E27FC236}">
                <a16:creationId xmlns:a16="http://schemas.microsoft.com/office/drawing/2014/main" id="{D6C4363B-EC02-4871-9C9B-6E6736588C89}"/>
              </a:ext>
            </a:extLst>
          </p:cNvPr>
          <p:cNvCxnSpPr/>
          <p:nvPr userDrawn="1"/>
        </p:nvCxnSpPr>
        <p:spPr>
          <a:xfrm>
            <a:off x="2341418" y="581891"/>
            <a:ext cx="7509164" cy="0"/>
          </a:xfrm>
          <a:prstGeom prst="line">
            <a:avLst/>
          </a:prstGeom>
          <a:ln>
            <a:solidFill>
              <a:srgbClr val="981658"/>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65C9440-CB5B-4827-BE55-C89C95E08BD3}"/>
              </a:ext>
            </a:extLst>
          </p:cNvPr>
          <p:cNvSpPr txBox="1"/>
          <p:nvPr userDrawn="1"/>
        </p:nvSpPr>
        <p:spPr>
          <a:xfrm>
            <a:off x="9342121" y="6554764"/>
            <a:ext cx="1078230" cy="246221"/>
          </a:xfrm>
          <a:prstGeom prst="rect">
            <a:avLst/>
          </a:prstGeom>
          <a:noFill/>
        </p:spPr>
        <p:txBody>
          <a:bodyPr wrap="square" rtlCol="0">
            <a:spAutoFit/>
          </a:bodyPr>
          <a:lstStyle/>
          <a:p>
            <a:pPr algn="ctr"/>
            <a:fld id="{FF6308EF-99F8-41A2-9D60-F7CFD5CF6435}" type="datetime4">
              <a:rPr lang="en-US" sz="1000" smtClean="0">
                <a:solidFill>
                  <a:schemeClr val="bg1"/>
                </a:solidFill>
              </a:rPr>
              <a:t>February 13, 2023</a:t>
            </a:fld>
            <a:endParaRPr lang="en-US" sz="1000" dirty="0">
              <a:solidFill>
                <a:schemeClr val="bg1"/>
              </a:solidFill>
            </a:endParaRPr>
          </a:p>
        </p:txBody>
      </p:sp>
    </p:spTree>
    <p:extLst>
      <p:ext uri="{BB962C8B-B14F-4D97-AF65-F5344CB8AC3E}">
        <p14:creationId xmlns:p14="http://schemas.microsoft.com/office/powerpoint/2010/main" val="377666298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parator Slide - Light Blue">
    <p:bg>
      <p:bgPr>
        <a:gradFill>
          <a:gsLst>
            <a:gs pos="0">
              <a:srgbClr val="B51E6A"/>
            </a:gs>
            <a:gs pos="100000">
              <a:srgbClr val="814C8D"/>
            </a:gs>
          </a:gsLst>
          <a:lin ang="270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DC31F21-9582-8245-8ECF-B1ABC72454E1}"/>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187164F7-465F-064F-85B7-9F6D010F4EE2}"/>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931315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bg>
      <p:bgPr>
        <a:gradFill>
          <a:gsLst>
            <a:gs pos="26000">
              <a:schemeClr val="accent2">
                <a:lumMod val="75000"/>
              </a:schemeClr>
            </a:gs>
            <a:gs pos="0">
              <a:srgbClr val="C00000"/>
            </a:gs>
            <a:gs pos="100000">
              <a:srgbClr val="002A81"/>
            </a:gs>
          </a:gsLst>
          <a:path path="rect">
            <a:fillToRect t="100000" r="100000"/>
          </a:path>
        </a:gra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1D4628A-B1AC-4841-9E66-F6821160679E}"/>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5" name="Content Placeholder 4">
            <a:extLst>
              <a:ext uri="{FF2B5EF4-FFF2-40B4-BE49-F238E27FC236}">
                <a16:creationId xmlns:a16="http://schemas.microsoft.com/office/drawing/2014/main" id="{5EBD051B-9568-44C4-9FCB-BE19E68BD254}"/>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62847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eparator Slide - Light Blue">
    <p:bg>
      <p:bgPr>
        <a:gradFill>
          <a:gsLst>
            <a:gs pos="25000">
              <a:srgbClr val="A7D9E2"/>
            </a:gs>
            <a:gs pos="100000">
              <a:srgbClr val="2092C2"/>
            </a:gs>
          </a:gsLst>
          <a:lin ang="0" scaled="0"/>
        </a:gra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ECA65AC-DD40-481A-BFE2-65329FDE3E86}"/>
              </a:ext>
            </a:extLst>
          </p:cNvPr>
          <p:cNvCxnSpPr>
            <a:cxnSpLocks/>
          </p:cNvCxnSpPr>
          <p:nvPr userDrawn="1"/>
        </p:nvCxnSpPr>
        <p:spPr>
          <a:xfrm>
            <a:off x="1263844" y="3551823"/>
            <a:ext cx="9782108" cy="0"/>
          </a:xfrm>
          <a:prstGeom prst="line">
            <a:avLst/>
          </a:prstGeom>
          <a:ln w="9525" cmpd="sng">
            <a:solidFill>
              <a:srgbClr val="109DD0"/>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Content Placeholder 4">
            <a:extLst>
              <a:ext uri="{FF2B5EF4-FFF2-40B4-BE49-F238E27FC236}">
                <a16:creationId xmlns:a16="http://schemas.microsoft.com/office/drawing/2014/main" id="{D9C63D07-EA1D-403D-9409-0860A3F4875E}"/>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chemeClr val="accent1"/>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185676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lue Title Slide">
    <p:bg>
      <p:bgPr>
        <a:gradFill>
          <a:gsLst>
            <a:gs pos="34000">
              <a:srgbClr val="008ACA"/>
            </a:gs>
            <a:gs pos="100000">
              <a:srgbClr val="A0CD49"/>
            </a:gs>
          </a:gsLst>
          <a:lin ang="0" scaled="0"/>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71AC6746-0DDB-4F8F-ACBB-1CF4059EAF95}"/>
              </a:ext>
            </a:extLst>
          </p:cNvPr>
          <p:cNvCxnSpPr>
            <a:cxnSpLocks/>
          </p:cNvCxnSpPr>
          <p:nvPr userDrawn="1"/>
        </p:nvCxnSpPr>
        <p:spPr>
          <a:xfrm>
            <a:off x="1263844" y="3551823"/>
            <a:ext cx="9782108" cy="0"/>
          </a:xfrm>
          <a:prstGeom prst="line">
            <a:avLst/>
          </a:prstGeom>
          <a:ln w="9525" cmpd="sng">
            <a:solidFill>
              <a:schemeClr val="bg1"/>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9" name="Content Placeholder 4">
            <a:extLst>
              <a:ext uri="{FF2B5EF4-FFF2-40B4-BE49-F238E27FC236}">
                <a16:creationId xmlns:a16="http://schemas.microsoft.com/office/drawing/2014/main" id="{3F49BA89-69A3-4D64-A8DD-249173941AC6}"/>
              </a:ext>
            </a:extLst>
          </p:cNvPr>
          <p:cNvSpPr>
            <a:spLocks noGrp="1"/>
          </p:cNvSpPr>
          <p:nvPr>
            <p:ph sz="quarter" idx="12"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sz="2800" b="1" cap="all" baseline="0">
                <a:solidFill>
                  <a:schemeClr val="bg1"/>
                </a:solidFill>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spTree>
    <p:extLst>
      <p:ext uri="{BB962C8B-B14F-4D97-AF65-F5344CB8AC3E}">
        <p14:creationId xmlns:p14="http://schemas.microsoft.com/office/powerpoint/2010/main" val="3733632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Grey Title Slide">
    <p:bg>
      <p:bgPr>
        <a:solidFill>
          <a:schemeClr val="bg1">
            <a:lumMod val="85000"/>
          </a:schemeClr>
        </a:solidFill>
        <a:effectLst/>
      </p:bgPr>
    </p:bg>
    <p:spTree>
      <p:nvGrpSpPr>
        <p:cNvPr id="1" name=""/>
        <p:cNvGrpSpPr/>
        <p:nvPr/>
      </p:nvGrpSpPr>
      <p:grpSpPr>
        <a:xfrm>
          <a:off x="0" y="0"/>
          <a:ext cx="0" cy="0"/>
          <a:chOff x="0" y="0"/>
          <a:chExt cx="0" cy="0"/>
        </a:xfrm>
      </p:grpSpPr>
      <p:sp>
        <p:nvSpPr>
          <p:cNvPr id="11" name="Content Placeholder 4">
            <a:extLst>
              <a:ext uri="{FF2B5EF4-FFF2-40B4-BE49-F238E27FC236}">
                <a16:creationId xmlns:a16="http://schemas.microsoft.com/office/drawing/2014/main" id="{7553F1C2-709E-4A37-B651-8FD25501CBAB}"/>
              </a:ext>
            </a:extLst>
          </p:cNvPr>
          <p:cNvSpPr>
            <a:spLocks noGrp="1"/>
          </p:cNvSpPr>
          <p:nvPr>
            <p:ph sz="quarter" idx="13" hasCustomPrompt="1"/>
          </p:nvPr>
        </p:nvSpPr>
        <p:spPr>
          <a:xfrm>
            <a:off x="1264374" y="3102543"/>
            <a:ext cx="3647017" cy="365500"/>
          </a:xfrm>
          <a:prstGeom prst="rect">
            <a:avLst/>
          </a:prstGeom>
        </p:spPr>
        <p:txBody>
          <a:bodyPr>
            <a:noAutofit/>
          </a:bodyPr>
          <a:lstStyle>
            <a:lvl1pPr marL="0" marR="0" indent="0" algn="l" defTabSz="1214712" rtl="0" eaLnBrk="1" fontAlgn="auto" latinLnBrk="0" hangingPunct="1">
              <a:lnSpc>
                <a:spcPct val="100000"/>
              </a:lnSpc>
              <a:spcBef>
                <a:spcPts val="1328"/>
              </a:spcBef>
              <a:spcAft>
                <a:spcPts val="0"/>
              </a:spcAft>
              <a:buClrTx/>
              <a:buSzTx/>
              <a:buFont typeface="Arial" panose="020B0604020202020204" pitchFamily="34" charset="0"/>
              <a:buNone/>
              <a:tabLst/>
              <a:defRPr lang="en-US" sz="2800" b="1" kern="1200" cap="all" baseline="0" dirty="0">
                <a:solidFill>
                  <a:srgbClr val="7F7F7F"/>
                </a:solidFill>
                <a:latin typeface="+mn-lt"/>
                <a:ea typeface="+mn-ea"/>
                <a:cs typeface="+mn-cs"/>
              </a:defRPr>
            </a:lvl1pPr>
            <a:lvl2pPr marL="607355" indent="0">
              <a:buNone/>
              <a:defRPr sz="1196"/>
            </a:lvl2pPr>
            <a:lvl3pPr marL="1214712" indent="0">
              <a:buNone/>
              <a:defRPr sz="1196"/>
            </a:lvl3pPr>
            <a:lvl4pPr marL="1822068" indent="0">
              <a:buNone/>
              <a:defRPr sz="1196"/>
            </a:lvl4pPr>
            <a:lvl5pPr marL="2429423" indent="0">
              <a:buNone/>
              <a:defRPr sz="1196"/>
            </a:lvl5pPr>
          </a:lstStyle>
          <a:p>
            <a:pPr lvl="0"/>
            <a:r>
              <a:rPr lang="en-US" dirty="0"/>
              <a:t>Separator slides</a:t>
            </a:r>
          </a:p>
        </p:txBody>
      </p:sp>
      <p:cxnSp>
        <p:nvCxnSpPr>
          <p:cNvPr id="12" name="Straight Connector 11">
            <a:extLst>
              <a:ext uri="{FF2B5EF4-FFF2-40B4-BE49-F238E27FC236}">
                <a16:creationId xmlns:a16="http://schemas.microsoft.com/office/drawing/2014/main" id="{37666132-2057-4532-97BF-EA752EEA5129}"/>
              </a:ext>
            </a:extLst>
          </p:cNvPr>
          <p:cNvCxnSpPr>
            <a:cxnSpLocks/>
          </p:cNvCxnSpPr>
          <p:nvPr userDrawn="1"/>
        </p:nvCxnSpPr>
        <p:spPr>
          <a:xfrm>
            <a:off x="1263844" y="3551823"/>
            <a:ext cx="9782108" cy="0"/>
          </a:xfrm>
          <a:prstGeom prst="line">
            <a:avLst/>
          </a:prstGeom>
          <a:ln w="9525" cmpd="sng">
            <a:solidFill>
              <a:srgbClr val="7F7F7F"/>
            </a:solidFill>
            <a:prstDash val="solid"/>
            <a:headEnd type="none"/>
            <a:tailEnd type="none" w="lg" len="lg"/>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449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oiler Pla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99BBD82-F2F3-1842-9AB0-CC221A9C48C6}"/>
              </a:ext>
            </a:extLst>
          </p:cNvPr>
          <p:cNvSpPr/>
          <p:nvPr userDrawn="1"/>
        </p:nvSpPr>
        <p:spPr>
          <a:xfrm>
            <a:off x="0" y="0"/>
            <a:ext cx="12192000" cy="6858000"/>
          </a:xfrm>
          <a:prstGeom prst="rect">
            <a:avLst/>
          </a:prstGeom>
          <a:gradFill flip="none" rotWithShape="1">
            <a:gsLst>
              <a:gs pos="0">
                <a:srgbClr val="B51E6A"/>
              </a:gs>
              <a:gs pos="100000">
                <a:srgbClr val="814C8D"/>
              </a:gs>
            </a:gsLst>
            <a:lin ang="2700000" scaled="1"/>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 Placeholder 17">
            <a:extLst>
              <a:ext uri="{FF2B5EF4-FFF2-40B4-BE49-F238E27FC236}">
                <a16:creationId xmlns:a16="http://schemas.microsoft.com/office/drawing/2014/main" id="{069D40B6-6B9C-3F46-A7AA-9DAEC04FD677}"/>
              </a:ext>
            </a:extLst>
          </p:cNvPr>
          <p:cNvSpPr>
            <a:spLocks noGrp="1"/>
          </p:cNvSpPr>
          <p:nvPr userDrawn="1">
            <p:ph type="body" sz="quarter" idx="10" hasCustomPrompt="1"/>
          </p:nvPr>
        </p:nvSpPr>
        <p:spPr>
          <a:xfrm>
            <a:off x="4496150" y="2547770"/>
            <a:ext cx="4605866" cy="712788"/>
          </a:xfrm>
        </p:spPr>
        <p:txBody>
          <a:bodyPr/>
          <a:lstStyle>
            <a:lvl1pPr marL="0" marR="0" indent="0" algn="l" defTabSz="914400" rtl="0" eaLnBrk="1" fontAlgn="auto" latinLnBrk="0" hangingPunct="1">
              <a:lnSpc>
                <a:spcPct val="80000"/>
              </a:lnSpc>
              <a:spcBef>
                <a:spcPts val="1000"/>
              </a:spcBef>
              <a:spcAft>
                <a:spcPts val="0"/>
              </a:spcAft>
              <a:buClrTx/>
              <a:buSzTx/>
              <a:buFont typeface="Arial" panose="020B0604020202020204" pitchFamily="34" charset="0"/>
              <a:buNone/>
              <a:tabLst/>
              <a:defRPr>
                <a:solidFill>
                  <a:schemeClr val="bg1"/>
                </a:solidFill>
              </a:defRPr>
            </a:lvl1pPr>
          </a:lstStyle>
          <a:p>
            <a:pPr algn="l" eaLnBrk="1" hangingPunct="1">
              <a:lnSpc>
                <a:spcPct val="80000"/>
              </a:lnSpc>
              <a:defRPr/>
            </a:pPr>
            <a:r>
              <a:rPr lang="en-US" altLang="en-US" sz="2800" b="1" dirty="0">
                <a:solidFill>
                  <a:schemeClr val="bg1"/>
                </a:solidFill>
                <a:latin typeface="Calibri" panose="020F0502020204030204" pitchFamily="34" charset="0"/>
                <a:cs typeface="Calibri" panose="020F0502020204030204" pitchFamily="34" charset="0"/>
              </a:rPr>
              <a:t>THANK YOU</a:t>
            </a:r>
          </a:p>
        </p:txBody>
      </p:sp>
      <p:pic>
        <p:nvPicPr>
          <p:cNvPr id="3" name="Picture 2">
            <a:extLst>
              <a:ext uri="{FF2B5EF4-FFF2-40B4-BE49-F238E27FC236}">
                <a16:creationId xmlns:a16="http://schemas.microsoft.com/office/drawing/2014/main" id="{B3DF0AD6-0B2E-544C-B992-3D2F7D60DEC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4708234" cy="6858000"/>
          </a:xfrm>
          <a:prstGeom prst="rect">
            <a:avLst/>
          </a:prstGeom>
        </p:spPr>
      </p:pic>
      <p:sp>
        <p:nvSpPr>
          <p:cNvPr id="2" name="TextBox 1">
            <a:extLst>
              <a:ext uri="{FF2B5EF4-FFF2-40B4-BE49-F238E27FC236}">
                <a16:creationId xmlns:a16="http://schemas.microsoft.com/office/drawing/2014/main" id="{895B60B6-703F-5A41-91C4-7AAA65F8E721}"/>
              </a:ext>
            </a:extLst>
          </p:cNvPr>
          <p:cNvSpPr txBox="1"/>
          <p:nvPr userDrawn="1"/>
        </p:nvSpPr>
        <p:spPr>
          <a:xfrm>
            <a:off x="4496149" y="3056022"/>
            <a:ext cx="7222609" cy="1754326"/>
          </a:xfrm>
          <a:prstGeom prst="rect">
            <a:avLst/>
          </a:prstGeom>
          <a:noFill/>
        </p:spPr>
        <p:txBody>
          <a:bodyPr wrap="square" rtlCol="0">
            <a:spAutoFit/>
          </a:bodyPr>
          <a:lstStyle/>
          <a:p>
            <a:pPr algn="just"/>
            <a:r>
              <a:rPr lang="en-GB" sz="1200" b="1" dirty="0">
                <a:solidFill>
                  <a:schemeClr val="bg1"/>
                </a:solidFill>
                <a:latin typeface="Calibri" panose="020F0502020204030204" pitchFamily="34" charset="0"/>
                <a:cs typeface="Calibri" panose="020F0502020204030204" pitchFamily="34" charset="0"/>
              </a:rPr>
              <a:t>About Mphasis</a:t>
            </a:r>
            <a:endParaRPr lang="en-GB" sz="1200" dirty="0">
              <a:solidFill>
                <a:schemeClr val="bg1"/>
              </a:solidFill>
              <a:latin typeface="Calibri" panose="020F0502020204030204" pitchFamily="34" charset="0"/>
              <a:cs typeface="Calibri" panose="020F0502020204030204" pitchFamily="34" charset="0"/>
            </a:endParaRPr>
          </a:p>
          <a:p>
            <a:pPr algn="just"/>
            <a:r>
              <a:rPr lang="en-US" sz="1200" b="1" u="sng" dirty="0">
                <a:solidFill>
                  <a:schemeClr val="bg1"/>
                </a:solidFill>
                <a:latin typeface="Calibri" panose="020F0502020204030204" pitchFamily="34" charset="0"/>
                <a:cs typeface="Calibri" panose="020F0502020204030204" pitchFamily="34" charset="0"/>
                <a:hlinkClick r:id="rId3"/>
              </a:rPr>
              <a:t>Mphasis</a:t>
            </a:r>
            <a:r>
              <a:rPr lang="en-US"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(BSE: 526299; NSE: MPHASIS) applies next-generation technology to help enterprises transform businesses globally. Customer centricity is foundational to Mphasis and is reflected in the Mphasis’ </a:t>
            </a:r>
            <a:r>
              <a:rPr lang="en-US" sz="1200" u="sng" dirty="0">
                <a:latin typeface="Calibri" panose="020F0502020204030204" pitchFamily="34" charset="0"/>
                <a:cs typeface="Calibri" panose="020F0502020204030204" pitchFamily="34" charset="0"/>
                <a:hlinkClick r:id="rId4"/>
              </a:rPr>
              <a:t>Front2Back</a:t>
            </a:r>
            <a:r>
              <a:rPr lang="en-US" sz="1200" dirty="0">
                <a:solidFill>
                  <a:schemeClr val="bg1"/>
                </a:solidFill>
                <a:latin typeface="Calibri" panose="020F0502020204030204" pitchFamily="34" charset="0"/>
                <a:cs typeface="Calibri" panose="020F0502020204030204" pitchFamily="34" charset="0"/>
              </a:rPr>
              <a:t>™ Transformation </a:t>
            </a:r>
            <a:r>
              <a:rPr lang="en-GB" sz="1200" dirty="0">
                <a:solidFill>
                  <a:schemeClr val="bg1"/>
                </a:solidFill>
                <a:latin typeface="Calibri" panose="020F0502020204030204" pitchFamily="34" charset="0"/>
                <a:cs typeface="Calibri" panose="020F0502020204030204" pitchFamily="34" charset="0"/>
              </a:rPr>
              <a:t>approach. Front2Back™ uses the exponential power of cloud and cognitive to provide hyper-personalized (C=</a:t>
            </a:r>
            <a:r>
              <a:rPr lang="en-GB" sz="1200" u="sng" dirty="0">
                <a:solidFill>
                  <a:schemeClr val="bg1"/>
                </a:solidFill>
                <a:latin typeface="Calibri" panose="020F0502020204030204" pitchFamily="34" charset="0"/>
                <a:cs typeface="Calibri" panose="020F0502020204030204" pitchFamily="34" charset="0"/>
                <a:hlinkClick r:id="rId4"/>
              </a:rPr>
              <a:t>X2C</a:t>
            </a:r>
            <a:r>
              <a:rPr lang="en-US" sz="1200" u="sng" baseline="30000" dirty="0">
                <a:solidFill>
                  <a:schemeClr val="bg1"/>
                </a:solidFill>
                <a:latin typeface="Calibri" panose="020F0502020204030204" pitchFamily="34" charset="0"/>
                <a:cs typeface="Calibri" panose="020F0502020204030204" pitchFamily="34" charset="0"/>
                <a:hlinkClick r:id="rId4"/>
              </a:rPr>
              <a:t>2 </a:t>
            </a:r>
            <a:r>
              <a:rPr lang="en-US" sz="1200" u="sng" baseline="-25000" dirty="0">
                <a:solidFill>
                  <a:schemeClr val="bg1"/>
                </a:solidFill>
                <a:latin typeface="Calibri" panose="020F0502020204030204" pitchFamily="34" charset="0"/>
                <a:cs typeface="Calibri" panose="020F0502020204030204" pitchFamily="34" charset="0"/>
                <a:hlinkClick r:id="rId4"/>
              </a:rPr>
              <a:t>TM</a:t>
            </a:r>
            <a:r>
              <a:rPr lang="en-GB" sz="1200" dirty="0">
                <a:solidFill>
                  <a:schemeClr val="bg1"/>
                </a:solidFill>
                <a:latin typeface="Calibri" panose="020F0502020204030204" pitchFamily="34" charset="0"/>
                <a:cs typeface="Calibri" panose="020F0502020204030204" pitchFamily="34" charset="0"/>
              </a:rPr>
              <a:t>=1) digital experience to clients and their end customers. Mphasis’ Service Transformation approach helps ‘shrink the core’ through the application of digital technologies across legacy environments within an enterprise, enabling businesses to stay ahead in a changing world. Mphasis’ core reference architectures and tools, speed and innovation with domain expertise and specialization are key to building strong relationships with marquee clients. Click</a:t>
            </a:r>
            <a:r>
              <a:rPr lang="en-GB" sz="1200" dirty="0">
                <a:latin typeface="Calibri" panose="020F0502020204030204" pitchFamily="34" charset="0"/>
                <a:cs typeface="Calibri" panose="020F0502020204030204" pitchFamily="34" charset="0"/>
              </a:rPr>
              <a:t> </a:t>
            </a:r>
            <a:r>
              <a:rPr lang="en-US" sz="1200" u="sng" dirty="0">
                <a:latin typeface="Calibri" panose="020F0502020204030204" pitchFamily="34" charset="0"/>
                <a:cs typeface="Calibri" panose="020F0502020204030204" pitchFamily="34" charset="0"/>
                <a:hlinkClick r:id="rId3"/>
              </a:rPr>
              <a:t>here</a:t>
            </a:r>
            <a:r>
              <a:rPr lang="en-GB" sz="1200" dirty="0">
                <a:latin typeface="Calibri" panose="020F0502020204030204" pitchFamily="34" charset="0"/>
                <a:cs typeface="Calibri" panose="020F0502020204030204" pitchFamily="34" charset="0"/>
              </a:rPr>
              <a:t> </a:t>
            </a:r>
            <a:r>
              <a:rPr lang="en-GB" sz="1200" dirty="0">
                <a:solidFill>
                  <a:schemeClr val="bg1"/>
                </a:solidFill>
                <a:latin typeface="Calibri" panose="020F0502020204030204" pitchFamily="34" charset="0"/>
                <a:cs typeface="Calibri" panose="020F0502020204030204" pitchFamily="34" charset="0"/>
              </a:rPr>
              <a:t>to know</a:t>
            </a:r>
            <a:endParaRPr lang="en-US" sz="1200" dirty="0"/>
          </a:p>
        </p:txBody>
      </p:sp>
      <p:sp>
        <p:nvSpPr>
          <p:cNvPr id="8" name="TextBox 7">
            <a:extLst>
              <a:ext uri="{FF2B5EF4-FFF2-40B4-BE49-F238E27FC236}">
                <a16:creationId xmlns:a16="http://schemas.microsoft.com/office/drawing/2014/main" id="{1347B09E-7834-DA4F-8069-D23F00934E41}"/>
              </a:ext>
            </a:extLst>
          </p:cNvPr>
          <p:cNvSpPr txBox="1"/>
          <p:nvPr userDrawn="1"/>
        </p:nvSpPr>
        <p:spPr>
          <a:xfrm>
            <a:off x="4496149" y="5081975"/>
            <a:ext cx="7222609" cy="1452705"/>
          </a:xfrm>
          <a:prstGeom prst="rect">
            <a:avLst/>
          </a:prstGeom>
          <a:noFill/>
        </p:spPr>
        <p:txBody>
          <a:bodyPr wrap="square" rtlCol="0">
            <a:spAutoFit/>
          </a:bodyPr>
          <a:lstStyle/>
          <a:p>
            <a:pPr marL="0" marR="0" indent="0" algn="just" defTabSz="1218529" rtl="0" eaLnBrk="1" fontAlgn="base" latinLnBrk="0" hangingPunct="1">
              <a:lnSpc>
                <a:spcPct val="100000"/>
              </a:lnSpc>
              <a:spcBef>
                <a:spcPct val="20000"/>
              </a:spcBef>
              <a:spcAft>
                <a:spcPct val="0"/>
              </a:spcAft>
              <a:buClrTx/>
              <a:buSzTx/>
              <a:buFont typeface="Arial" charset="0"/>
              <a:buNone/>
              <a:tabLst/>
              <a:defRPr/>
            </a:pPr>
            <a:r>
              <a:rPr lang="en-US" sz="1400" b="1" dirty="0">
                <a:solidFill>
                  <a:schemeClr val="bg1"/>
                </a:solidFill>
                <a:latin typeface="Calibri" panose="020F0502020204030204" pitchFamily="34" charset="0"/>
                <a:ea typeface="ヒラギノ角ゴ Pro W3" charset="0"/>
                <a:cs typeface="Calibri" panose="020F0502020204030204" pitchFamily="34" charset="0"/>
              </a:rPr>
              <a:t>Important Confidentiality Notice</a:t>
            </a:r>
            <a:endParaRPr lang="en-US" sz="1400" dirty="0">
              <a:solidFill>
                <a:schemeClr val="bg1"/>
              </a:solidFill>
              <a:latin typeface="Calibri" panose="020F0502020204030204" pitchFamily="34" charset="0"/>
              <a:ea typeface="ヒラギノ角ゴ Pro W3" charset="0"/>
              <a:cs typeface="Calibri" panose="020F0502020204030204" pitchFamily="34" charset="0"/>
            </a:endParaRPr>
          </a:p>
          <a:p>
            <a:pPr algn="just" eaLnBrk="1" hangingPunct="1">
              <a:spcBef>
                <a:spcPct val="20000"/>
              </a:spcBef>
              <a:buFont typeface="Arial" charset="0"/>
              <a:buNone/>
              <a:defRPr/>
            </a:pPr>
            <a:r>
              <a:rPr lang="en-US" sz="1200" dirty="0">
                <a:solidFill>
                  <a:schemeClr val="bg1"/>
                </a:solidFill>
                <a:latin typeface="Calibri" panose="020F0502020204030204" pitchFamily="34" charset="0"/>
                <a:ea typeface="ヒラギノ角ゴ Pro W3" charset="0"/>
                <a:cs typeface="Calibri" panose="020F0502020204030204" pitchFamily="34" charset="0"/>
              </a:rPr>
              <a:t>This document is the property of, and is proprietary to Mphasis, and identified as “Confidential”. Those parties to whom it is distributed shall exercise the same degree of custody and care afforded their own such information. It is not to be disclosed, in whole or in part to any third parties, without the express written authorization of Mphasis. It is not to be duplicated or used, in whole or in part, for any purpose other than the evaluation of, and response to, Mphasis’ proposal or bid, or the performance and execution of a contract awarded to Mphasis. This document will be returned to Mphasis upon request.</a:t>
            </a:r>
          </a:p>
        </p:txBody>
      </p:sp>
    </p:spTree>
    <p:extLst>
      <p:ext uri="{BB962C8B-B14F-4D97-AF65-F5344CB8AC3E}">
        <p14:creationId xmlns:p14="http://schemas.microsoft.com/office/powerpoint/2010/main" val="106914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0.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8CB77-1E72-824D-B3D4-56F1E9E4F4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8EC10F-208E-0147-97A6-B8FBD5031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7F3240-3BC2-2D40-AB4A-C4FF968573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830A7-0C15-4F6E-81FE-DDB0DAA966ED}" type="datetime1">
              <a:rPr lang="en-US" smtClean="0"/>
              <a:t>2/13/2023</a:t>
            </a:fld>
            <a:endParaRPr lang="en-US" dirty="0"/>
          </a:p>
        </p:txBody>
      </p:sp>
      <p:sp>
        <p:nvSpPr>
          <p:cNvPr id="5" name="Footer Placeholder 4">
            <a:extLst>
              <a:ext uri="{FF2B5EF4-FFF2-40B4-BE49-F238E27FC236}">
                <a16:creationId xmlns:a16="http://schemas.microsoft.com/office/drawing/2014/main" id="{FA4FCE7A-5A6C-E449-85F9-C7D6F83570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557A773-AC90-5044-90E9-B1CF0D0BE8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315D7-A8D9-644F-A62D-5AE051F531E2}" type="slidenum">
              <a:rPr lang="en-US" smtClean="0"/>
              <a:t>‹#›</a:t>
            </a:fld>
            <a:endParaRPr lang="en-US" dirty="0"/>
          </a:p>
        </p:txBody>
      </p:sp>
    </p:spTree>
    <p:extLst>
      <p:ext uri="{BB962C8B-B14F-4D97-AF65-F5344CB8AC3E}">
        <p14:creationId xmlns:p14="http://schemas.microsoft.com/office/powerpoint/2010/main" val="839938629"/>
      </p:ext>
    </p:extLst>
  </p:cSld>
  <p:clrMap bg1="lt1" tx1="dk1" bg2="lt2" tx2="dk2" accent1="accent1" accent2="accent2" accent3="accent3" accent4="accent4" accent5="accent5" accent6="accent6" hlink="hlink" folHlink="folHlink"/>
  <p:sldLayoutIdLst>
    <p:sldLayoutId id="2147483808" r:id="rId1"/>
    <p:sldLayoutId id="2147483856" r:id="rId2"/>
    <p:sldLayoutId id="2147483790" r:id="rId3"/>
    <p:sldLayoutId id="2147483850" r:id="rId4"/>
    <p:sldLayoutId id="2147483860" r:id="rId5"/>
    <p:sldLayoutId id="2147483858" r:id="rId6"/>
    <p:sldLayoutId id="2147483861" r:id="rId7"/>
    <p:sldLayoutId id="2147483859" r:id="rId8"/>
    <p:sldLayoutId id="2147483844" r:id="rId9"/>
    <p:sldLayoutId id="2147483851" r:id="rId10"/>
    <p:sldLayoutId id="2147483857"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0F24C7-54C1-2E4E-9E15-603AEC5BB8A7}"/>
              </a:ext>
            </a:extLst>
          </p:cNvPr>
          <p:cNvSpPr>
            <a:spLocks noGrp="1"/>
          </p:cNvSpPr>
          <p:nvPr>
            <p:ph type="title"/>
          </p:nvPr>
        </p:nvSpPr>
        <p:spPr>
          <a:xfrm>
            <a:off x="0" y="240434"/>
            <a:ext cx="12192000" cy="341457"/>
          </a:xfrm>
          <a:prstGeom prst="rect">
            <a:avLst/>
          </a:prstGeom>
        </p:spPr>
        <p:txBody>
          <a:bodyPr vert="horz" lIns="91440" tIns="45720" rIns="91440" bIns="45720" rtlCol="0" anchor="ctr">
            <a:noAutofit/>
          </a:bodyPr>
          <a:lstStyle/>
          <a:p>
            <a:r>
              <a:rPr lang="en-US" dirty="0"/>
              <a:t>Know More About Us</a:t>
            </a:r>
          </a:p>
        </p:txBody>
      </p:sp>
      <p:sp>
        <p:nvSpPr>
          <p:cNvPr id="16" name="Rectangle 15">
            <a:extLst>
              <a:ext uri="{FF2B5EF4-FFF2-40B4-BE49-F238E27FC236}">
                <a16:creationId xmlns:a16="http://schemas.microsoft.com/office/drawing/2014/main" id="{704A8B77-1367-B04D-9027-A0FE3FB9A295}"/>
              </a:ext>
            </a:extLst>
          </p:cNvPr>
          <p:cNvSpPr/>
          <p:nvPr userDrawn="1"/>
        </p:nvSpPr>
        <p:spPr>
          <a:xfrm>
            <a:off x="0" y="6523496"/>
            <a:ext cx="11353800" cy="346498"/>
          </a:xfrm>
          <a:prstGeom prst="rect">
            <a:avLst/>
          </a:prstGeom>
          <a:gradFill flip="none" rotWithShape="1">
            <a:gsLst>
              <a:gs pos="72000">
                <a:srgbClr val="AF246E"/>
              </a:gs>
              <a:gs pos="26000">
                <a:srgbClr val="B51E6A"/>
              </a:gs>
              <a:gs pos="100000">
                <a:srgbClr val="814C8D"/>
              </a:gs>
            </a:gsLst>
            <a:lin ang="1080000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3F8EAD30-43C4-3247-B11A-C4F72EB11537}"/>
              </a:ext>
            </a:extLst>
          </p:cNvPr>
          <p:cNvPicPr>
            <a:picLocks noChangeAspect="1"/>
          </p:cNvPicPr>
          <p:nvPr userDrawn="1"/>
        </p:nvPicPr>
        <p:blipFill rotWithShape="1">
          <a:blip r:embed="rId25"/>
          <a:srcRect l="40266" t="17921" r="39881" b="19160"/>
          <a:stretch/>
        </p:blipFill>
        <p:spPr>
          <a:xfrm>
            <a:off x="11663216" y="6523496"/>
            <a:ext cx="212719" cy="322510"/>
          </a:xfrm>
          <a:prstGeom prst="rect">
            <a:avLst/>
          </a:prstGeom>
        </p:spPr>
      </p:pic>
      <p:sp>
        <p:nvSpPr>
          <p:cNvPr id="18" name="TextBox 17">
            <a:extLst>
              <a:ext uri="{FF2B5EF4-FFF2-40B4-BE49-F238E27FC236}">
                <a16:creationId xmlns:a16="http://schemas.microsoft.com/office/drawing/2014/main" id="{4B6228ED-838E-704B-ADD5-DCDA5F148705}"/>
              </a:ext>
            </a:extLst>
          </p:cNvPr>
          <p:cNvSpPr txBox="1"/>
          <p:nvPr userDrawn="1"/>
        </p:nvSpPr>
        <p:spPr>
          <a:xfrm>
            <a:off x="284017" y="6553163"/>
            <a:ext cx="3808350"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solidFill>
                  <a:schemeClr val="bg1"/>
                </a:solidFill>
              </a:rPr>
              <a:t>© Mphasis 2018  Proprietary and confidential information</a:t>
            </a:r>
            <a:endParaRPr lang="en-US" sz="1200" dirty="0">
              <a:solidFill>
                <a:schemeClr val="bg1"/>
              </a:solidFill>
            </a:endParaRPr>
          </a:p>
        </p:txBody>
      </p:sp>
      <p:sp>
        <p:nvSpPr>
          <p:cNvPr id="19" name="Date Placeholder 14">
            <a:extLst>
              <a:ext uri="{FF2B5EF4-FFF2-40B4-BE49-F238E27FC236}">
                <a16:creationId xmlns:a16="http://schemas.microsoft.com/office/drawing/2014/main" id="{5E9891BD-8B5B-3743-8E54-7E6AED7A954C}"/>
              </a:ext>
            </a:extLst>
          </p:cNvPr>
          <p:cNvSpPr>
            <a:spLocks noGrp="1"/>
          </p:cNvSpPr>
          <p:nvPr>
            <p:ph type="dt" sz="half" idx="2"/>
          </p:nvPr>
        </p:nvSpPr>
        <p:spPr>
          <a:xfrm>
            <a:off x="9792435" y="6541785"/>
            <a:ext cx="1119665" cy="299754"/>
          </a:xfrm>
          <a:prstGeom prst="rect">
            <a:avLst/>
          </a:prstGeom>
        </p:spPr>
        <p:txBody>
          <a:bodyPr vert="horz" lIns="91440" tIns="45720" rIns="91440" bIns="45720" rtlCol="0" anchor="ctr"/>
          <a:lstStyle>
            <a:lvl1pPr algn="l">
              <a:defRPr sz="1200">
                <a:solidFill>
                  <a:schemeClr val="bg1"/>
                </a:solidFill>
              </a:defRPr>
            </a:lvl1pPr>
          </a:lstStyle>
          <a:p>
            <a:fld id="{F0C99D87-AFAD-4B11-8D22-9469FA50E3E6}" type="datetime1">
              <a:rPr lang="en-US" smtClean="0"/>
              <a:t>2/13/2023</a:t>
            </a:fld>
            <a:endParaRPr lang="en-US" dirty="0"/>
          </a:p>
        </p:txBody>
      </p:sp>
      <p:sp>
        <p:nvSpPr>
          <p:cNvPr id="20" name="Slide Number Placeholder 6">
            <a:extLst>
              <a:ext uri="{FF2B5EF4-FFF2-40B4-BE49-F238E27FC236}">
                <a16:creationId xmlns:a16="http://schemas.microsoft.com/office/drawing/2014/main" id="{4210031E-7CCB-FE4D-BBF1-261BBED1588D}"/>
              </a:ext>
            </a:extLst>
          </p:cNvPr>
          <p:cNvSpPr>
            <a:spLocks noGrp="1"/>
          </p:cNvSpPr>
          <p:nvPr>
            <p:ph type="sldNum" sz="quarter" idx="4"/>
          </p:nvPr>
        </p:nvSpPr>
        <p:spPr>
          <a:xfrm>
            <a:off x="10912100" y="6547033"/>
            <a:ext cx="405124" cy="289259"/>
          </a:xfrm>
          <a:prstGeom prst="rect">
            <a:avLst/>
          </a:prstGeom>
        </p:spPr>
        <p:txBody>
          <a:bodyPr vert="horz" lIns="91440" tIns="45720" rIns="91440" bIns="45720" rtlCol="0" anchor="ctr"/>
          <a:lstStyle>
            <a:lvl1pPr algn="r">
              <a:defRPr sz="1200">
                <a:solidFill>
                  <a:schemeClr val="bg1"/>
                </a:solidFill>
              </a:defRPr>
            </a:lvl1pPr>
          </a:lstStyle>
          <a:p>
            <a:fld id="{2F7E0CF8-545D-8B43-A48D-40FB624B20AA}" type="slidenum">
              <a:rPr lang="en-US" smtClean="0"/>
              <a:pPr/>
              <a:t>‹#›</a:t>
            </a:fld>
            <a:endParaRPr lang="en-US" dirty="0"/>
          </a:p>
        </p:txBody>
      </p:sp>
    </p:spTree>
    <p:extLst>
      <p:ext uri="{BB962C8B-B14F-4D97-AF65-F5344CB8AC3E}">
        <p14:creationId xmlns:p14="http://schemas.microsoft.com/office/powerpoint/2010/main" val="2551320053"/>
      </p:ext>
    </p:extLst>
  </p:cSld>
  <p:clrMap bg1="lt1" tx1="dk1" bg2="lt2" tx2="dk2" accent1="accent1" accent2="accent2" accent3="accent3" accent4="accent4" accent5="accent5" accent6="accent6" hlink="hlink" folHlink="folHlink"/>
  <p:sldLayoutIdLst>
    <p:sldLayoutId id="2147483848" r:id="rId1"/>
    <p:sldLayoutId id="2147483708" r:id="rId2"/>
    <p:sldLayoutId id="2147483843" r:id="rId3"/>
    <p:sldLayoutId id="2147483788" r:id="rId4"/>
    <p:sldLayoutId id="2147483660" r:id="rId5"/>
    <p:sldLayoutId id="2147483704" r:id="rId6"/>
    <p:sldLayoutId id="2147483670" r:id="rId7"/>
    <p:sldLayoutId id="2147483674" r:id="rId8"/>
    <p:sldLayoutId id="2147483709" r:id="rId9"/>
    <p:sldLayoutId id="2147483714" r:id="rId10"/>
    <p:sldLayoutId id="2147483675" r:id="rId11"/>
    <p:sldLayoutId id="2147483811" r:id="rId12"/>
    <p:sldLayoutId id="2147483815" r:id="rId13"/>
    <p:sldLayoutId id="2147483816" r:id="rId14"/>
    <p:sldLayoutId id="2147483817" r:id="rId15"/>
    <p:sldLayoutId id="2147483819" r:id="rId16"/>
    <p:sldLayoutId id="2147483822" r:id="rId17"/>
    <p:sldLayoutId id="2147483830" r:id="rId18"/>
    <p:sldLayoutId id="2147483717" r:id="rId19"/>
    <p:sldLayoutId id="2147483677" r:id="rId20"/>
    <p:sldLayoutId id="2147483831" r:id="rId21"/>
    <p:sldLayoutId id="2147483832" r:id="rId22"/>
    <p:sldLayoutId id="2147483862" r:id="rId23"/>
  </p:sldLayoutIdLst>
  <p:hf hdr="0" ftr="0"/>
  <p:txStyles>
    <p:titleStyle>
      <a:lvl1pPr algn="ctr" defTabSz="914400" rtl="0" eaLnBrk="1" latinLnBrk="0" hangingPunct="1">
        <a:lnSpc>
          <a:spcPct val="90000"/>
        </a:lnSpc>
        <a:spcBef>
          <a:spcPct val="0"/>
        </a:spcBef>
        <a:buNone/>
        <a:defRPr sz="2400" b="1" kern="1200">
          <a:solidFill>
            <a:schemeClr val="accent6">
              <a:lumMod val="75000"/>
            </a:schemeClr>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jpg"/><Relationship Id="rId10" Type="http://schemas.openxmlformats.org/officeDocument/2006/relationships/image" Target="../media/image31.png"/><Relationship Id="rId4" Type="http://schemas.openxmlformats.org/officeDocument/2006/relationships/image" Target="../media/image25.jpg"/><Relationship Id="rId9" Type="http://schemas.openxmlformats.org/officeDocument/2006/relationships/image" Target="../media/image30.png"/><Relationship Id="rId1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jpg"/><Relationship Id="rId10" Type="http://schemas.openxmlformats.org/officeDocument/2006/relationships/image" Target="../media/image31.png"/><Relationship Id="rId4" Type="http://schemas.openxmlformats.org/officeDocument/2006/relationships/image" Target="../media/image25.jpg"/><Relationship Id="rId9" Type="http://schemas.openxmlformats.org/officeDocument/2006/relationships/image" Target="../media/image30.png"/><Relationship Id="rId14"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2.xml"/><Relationship Id="rId5" Type="http://schemas.openxmlformats.org/officeDocument/2006/relationships/image" Target="../media/image40.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1ACAD02-4527-BB4B-B170-AD2241F08FEA}"/>
              </a:ext>
            </a:extLst>
          </p:cNvPr>
          <p:cNvSpPr>
            <a:spLocks noGrp="1"/>
          </p:cNvSpPr>
          <p:nvPr>
            <p:ph type="body" sz="quarter" idx="10"/>
          </p:nvPr>
        </p:nvSpPr>
        <p:spPr>
          <a:xfrm>
            <a:off x="5937161" y="2716212"/>
            <a:ext cx="5100033" cy="712788"/>
          </a:xfrm>
        </p:spPr>
        <p:txBody>
          <a:bodyPr>
            <a:normAutofit fontScale="92500" lnSpcReduction="20000"/>
          </a:bodyPr>
          <a:lstStyle/>
          <a:p>
            <a:r>
              <a:rPr lang="en-US" dirty="0"/>
              <a:t>Web Test Automation Idea &amp; Implementation thru Katalon Studio</a:t>
            </a:r>
          </a:p>
        </p:txBody>
      </p:sp>
    </p:spTree>
    <p:extLst>
      <p:ext uri="{BB962C8B-B14F-4D97-AF65-F5344CB8AC3E}">
        <p14:creationId xmlns:p14="http://schemas.microsoft.com/office/powerpoint/2010/main" val="4045917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a:xfrm>
            <a:off x="0" y="20978"/>
            <a:ext cx="12192000" cy="341457"/>
          </a:xfrm>
        </p:spPr>
        <p:txBody>
          <a:bodyPr/>
          <a:lstStyle/>
          <a:p>
            <a:r>
              <a:rPr lang="en-US" dirty="0"/>
              <a:t>POC Detail</a:t>
            </a:r>
          </a:p>
        </p:txBody>
      </p:sp>
      <p:grpSp>
        <p:nvGrpSpPr>
          <p:cNvPr id="14" name="Group 13"/>
          <p:cNvGrpSpPr/>
          <p:nvPr/>
        </p:nvGrpSpPr>
        <p:grpSpPr>
          <a:xfrm>
            <a:off x="564795" y="922034"/>
            <a:ext cx="2227173" cy="384702"/>
            <a:chOff x="0" y="9978"/>
            <a:chExt cx="991169" cy="287819"/>
          </a:xfrm>
        </p:grpSpPr>
        <p:sp>
          <p:nvSpPr>
            <p:cNvPr id="22" name="Rounded Rectangle 21"/>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3"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Test Case Running Video</a:t>
              </a:r>
              <a:endParaRPr lang="en-US" sz="1500" kern="1200" dirty="0">
                <a:solidFill>
                  <a:schemeClr val="tx1"/>
                </a:solidFill>
              </a:endParaRPr>
            </a:p>
          </p:txBody>
        </p:sp>
      </p:grpSp>
    </p:spTree>
    <p:extLst>
      <p:ext uri="{BB962C8B-B14F-4D97-AF65-F5344CB8AC3E}">
        <p14:creationId xmlns:p14="http://schemas.microsoft.com/office/powerpoint/2010/main" val="335615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3AABD03-5BAA-1B4C-97DE-B92E4A699F7E}"/>
              </a:ext>
            </a:extLst>
          </p:cNvPr>
          <p:cNvSpPr>
            <a:spLocks noGrp="1"/>
          </p:cNvSpPr>
          <p:nvPr>
            <p:ph type="body" sz="quarter" idx="10"/>
          </p:nvPr>
        </p:nvSpPr>
        <p:spPr/>
        <p:txBody>
          <a:bodyPr/>
          <a:lstStyle/>
          <a:p>
            <a:r>
              <a:rPr lang="en-US" dirty="0"/>
              <a:t>THANK YOU</a:t>
            </a:r>
          </a:p>
        </p:txBody>
      </p:sp>
    </p:spTree>
    <p:extLst>
      <p:ext uri="{BB962C8B-B14F-4D97-AF65-F5344CB8AC3E}">
        <p14:creationId xmlns:p14="http://schemas.microsoft.com/office/powerpoint/2010/main" val="632644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2200281" y="911352"/>
            <a:ext cx="5309991" cy="384702"/>
            <a:chOff x="0" y="9978"/>
            <a:chExt cx="991169" cy="287819"/>
          </a:xfrm>
          <a:solidFill>
            <a:srgbClr val="10F0A5"/>
          </a:solidFill>
        </p:grpSpPr>
        <p:sp>
          <p:nvSpPr>
            <p:cNvPr id="8" name="Rounded Rectangle 7"/>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9"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Creating Regression Testing Project using Katalon Studio</a:t>
              </a:r>
              <a:endParaRPr lang="en-US" sz="1500" kern="1200" dirty="0">
                <a:solidFill>
                  <a:schemeClr val="tx1"/>
                </a:solidFill>
              </a:endParaRPr>
            </a:p>
          </p:txBody>
        </p:sp>
      </p:grpSp>
      <p:grpSp>
        <p:nvGrpSpPr>
          <p:cNvPr id="10" name="Group 9"/>
          <p:cNvGrpSpPr/>
          <p:nvPr/>
        </p:nvGrpSpPr>
        <p:grpSpPr>
          <a:xfrm>
            <a:off x="2194185" y="1636776"/>
            <a:ext cx="5316087" cy="384702"/>
            <a:chOff x="0" y="9978"/>
            <a:chExt cx="991169" cy="287819"/>
          </a:xfrm>
          <a:solidFill>
            <a:srgbClr val="10F0A5"/>
          </a:solidFill>
        </p:grpSpPr>
        <p:sp>
          <p:nvSpPr>
            <p:cNvPr id="11" name="Rounded Rectangle 10"/>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12"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dirty="0">
                  <a:solidFill>
                    <a:schemeClr val="tx1"/>
                  </a:solidFill>
                </a:rPr>
                <a:t>Nearly 1 lakh policies are processed with 100s of Test Case Scenarios using this.</a:t>
              </a:r>
              <a:endParaRPr lang="en-US" sz="1500" kern="1200" dirty="0">
                <a:solidFill>
                  <a:schemeClr val="tx1"/>
                </a:solidFill>
              </a:endParaRPr>
            </a:p>
          </p:txBody>
        </p:sp>
      </p:grpSp>
      <p:grpSp>
        <p:nvGrpSpPr>
          <p:cNvPr id="28" name="Group 27"/>
          <p:cNvGrpSpPr/>
          <p:nvPr/>
        </p:nvGrpSpPr>
        <p:grpSpPr>
          <a:xfrm>
            <a:off x="424861" y="2493836"/>
            <a:ext cx="11120963" cy="3906963"/>
            <a:chOff x="376093" y="888591"/>
            <a:chExt cx="13042099" cy="5290657"/>
          </a:xfrm>
        </p:grpSpPr>
        <p:sp>
          <p:nvSpPr>
            <p:cNvPr id="29" name="Rounded Rectangle 28"/>
            <p:cNvSpPr/>
            <p:nvPr/>
          </p:nvSpPr>
          <p:spPr>
            <a:xfrm>
              <a:off x="575255" y="4758938"/>
              <a:ext cx="2675547" cy="10545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99" y="2517124"/>
              <a:ext cx="802148" cy="802148"/>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93" y="1573356"/>
              <a:ext cx="754939" cy="488823"/>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085" y="2391935"/>
              <a:ext cx="1378221" cy="1486692"/>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8723" y="1269918"/>
              <a:ext cx="1798701" cy="964009"/>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7424" y="888591"/>
              <a:ext cx="673799" cy="549322"/>
            </a:xfrm>
            <a:prstGeom prst="rect">
              <a:avLst/>
            </a:prstGeom>
          </p:spPr>
        </p:pic>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4795" y="2368415"/>
              <a:ext cx="3152362" cy="14940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4366" y="2929771"/>
              <a:ext cx="914521" cy="725810"/>
            </a:xfrm>
            <a:prstGeom prst="rect">
              <a:avLst/>
            </a:prstGeom>
          </p:spPr>
        </p:pic>
        <p:pic>
          <p:nvPicPr>
            <p:cNvPr id="3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7230" y="4437947"/>
              <a:ext cx="6334999" cy="1741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6651" y="4836903"/>
              <a:ext cx="960460" cy="505016"/>
            </a:xfrm>
            <a:prstGeom prst="rect">
              <a:avLst/>
            </a:prstGeom>
          </p:spPr>
        </p:pic>
        <p:pic>
          <p:nvPicPr>
            <p:cNvPr id="39" name="Picture 3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05635" y="4800093"/>
              <a:ext cx="787451" cy="787451"/>
            </a:xfrm>
            <a:prstGeom prst="rect">
              <a:avLst/>
            </a:prstGeom>
          </p:spPr>
        </p:pic>
        <p:pic>
          <p:nvPicPr>
            <p:cNvPr id="4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6314" y="5308159"/>
              <a:ext cx="499815" cy="194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4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4343" y="4828032"/>
              <a:ext cx="589407" cy="687014"/>
            </a:xfrm>
            <a:prstGeom prst="rect">
              <a:avLst/>
            </a:prstGeom>
          </p:spPr>
        </p:pic>
        <p:pic>
          <p:nvPicPr>
            <p:cNvPr id="42"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232" y="3672439"/>
              <a:ext cx="658800" cy="56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Group 42"/>
            <p:cNvGrpSpPr/>
            <p:nvPr/>
          </p:nvGrpSpPr>
          <p:grpSpPr>
            <a:xfrm>
              <a:off x="1410157" y="1559571"/>
              <a:ext cx="1690725" cy="384702"/>
              <a:chOff x="0" y="9978"/>
              <a:chExt cx="991169" cy="287819"/>
            </a:xfrm>
          </p:grpSpPr>
          <p:sp>
            <p:nvSpPr>
              <p:cNvPr id="62" name="Rounded Rectangle 61"/>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3" name="Rounded Rectangle 4"/>
              <p:cNvSpPr/>
              <p:nvPr/>
            </p:nvSpPr>
            <p:spPr>
              <a:xfrm>
                <a:off x="14050" y="24028"/>
                <a:ext cx="97711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0% Coding Effort</a:t>
                </a:r>
                <a:endParaRPr lang="en-US" sz="1500" kern="1200" dirty="0">
                  <a:solidFill>
                    <a:schemeClr val="tx1"/>
                  </a:solidFill>
                </a:endParaRPr>
              </a:p>
            </p:txBody>
          </p:sp>
        </p:grpSp>
        <p:grpSp>
          <p:nvGrpSpPr>
            <p:cNvPr id="44" name="Group 43"/>
            <p:cNvGrpSpPr/>
            <p:nvPr/>
          </p:nvGrpSpPr>
          <p:grpSpPr>
            <a:xfrm>
              <a:off x="1293355" y="2675139"/>
              <a:ext cx="3002614" cy="384702"/>
              <a:chOff x="-41698" y="9978"/>
              <a:chExt cx="1130955" cy="287819"/>
            </a:xfrm>
          </p:grpSpPr>
          <p:sp>
            <p:nvSpPr>
              <p:cNvPr id="60" name="Rounded Rectangle 59"/>
              <p:cNvSpPr/>
              <p:nvPr/>
            </p:nvSpPr>
            <p:spPr>
              <a:xfrm>
                <a:off x="-41698" y="9978"/>
                <a:ext cx="1130955"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1" name="Rounded Rectangle 4"/>
              <p:cNvSpPr/>
              <p:nvPr/>
            </p:nvSpPr>
            <p:spPr>
              <a:xfrm>
                <a:off x="14051" y="24028"/>
                <a:ext cx="1075206"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Fastest Test Case Preparation</a:t>
                </a:r>
              </a:p>
            </p:txBody>
          </p:sp>
        </p:grpSp>
        <p:grpSp>
          <p:nvGrpSpPr>
            <p:cNvPr id="45" name="Group 44"/>
            <p:cNvGrpSpPr/>
            <p:nvPr/>
          </p:nvGrpSpPr>
          <p:grpSpPr>
            <a:xfrm>
              <a:off x="1397963" y="3680979"/>
              <a:ext cx="1868538" cy="384702"/>
              <a:chOff x="-1" y="9978"/>
              <a:chExt cx="1087567" cy="287819"/>
            </a:xfrm>
          </p:grpSpPr>
          <p:sp>
            <p:nvSpPr>
              <p:cNvPr id="58" name="Rounded Rectangle 57"/>
              <p:cNvSpPr/>
              <p:nvPr/>
            </p:nvSpPr>
            <p:spPr>
              <a:xfrm>
                <a:off x="-1" y="9978"/>
                <a:ext cx="1087567"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9" name="Rounded Rectangle 4"/>
              <p:cNvSpPr/>
              <p:nvPr/>
            </p:nvSpPr>
            <p:spPr>
              <a:xfrm>
                <a:off x="14049" y="24028"/>
                <a:ext cx="1054926"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Email Notification</a:t>
                </a:r>
              </a:p>
            </p:txBody>
          </p:sp>
        </p:grpSp>
        <p:grpSp>
          <p:nvGrpSpPr>
            <p:cNvPr id="46" name="Group 45"/>
            <p:cNvGrpSpPr/>
            <p:nvPr/>
          </p:nvGrpSpPr>
          <p:grpSpPr>
            <a:xfrm>
              <a:off x="3536819" y="5099602"/>
              <a:ext cx="1168198" cy="384702"/>
              <a:chOff x="0" y="9978"/>
              <a:chExt cx="991169" cy="287819"/>
            </a:xfrm>
          </p:grpSpPr>
          <p:sp>
            <p:nvSpPr>
              <p:cNvPr id="56" name="Rounded Rectangle 55"/>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7"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Integration</a:t>
                </a:r>
              </a:p>
            </p:txBody>
          </p:sp>
        </p:grpSp>
        <p:grpSp>
          <p:nvGrpSpPr>
            <p:cNvPr id="47" name="Group 46"/>
            <p:cNvGrpSpPr/>
            <p:nvPr/>
          </p:nvGrpSpPr>
          <p:grpSpPr>
            <a:xfrm>
              <a:off x="6822543" y="4053245"/>
              <a:ext cx="3192687" cy="384701"/>
              <a:chOff x="0" y="-58248"/>
              <a:chExt cx="1141979" cy="287819"/>
            </a:xfrm>
          </p:grpSpPr>
          <p:sp>
            <p:nvSpPr>
              <p:cNvPr id="54" name="Rounded Rectangle 53"/>
              <p:cNvSpPr/>
              <p:nvPr/>
            </p:nvSpPr>
            <p:spPr>
              <a:xfrm>
                <a:off x="0" y="-58248"/>
                <a:ext cx="114197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5" name="Rounded Rectangle 4"/>
              <p:cNvSpPr/>
              <p:nvPr/>
            </p:nvSpPr>
            <p:spPr>
              <a:xfrm>
                <a:off x="14050" y="-53947"/>
                <a:ext cx="112792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Regression Test Case Reporting</a:t>
                </a:r>
              </a:p>
            </p:txBody>
          </p:sp>
        </p:grpSp>
        <p:grpSp>
          <p:nvGrpSpPr>
            <p:cNvPr id="48" name="Group 47"/>
            <p:cNvGrpSpPr/>
            <p:nvPr/>
          </p:nvGrpSpPr>
          <p:grpSpPr>
            <a:xfrm>
              <a:off x="11016102" y="2798604"/>
              <a:ext cx="1405940" cy="384702"/>
              <a:chOff x="1206933" y="9978"/>
              <a:chExt cx="1192883" cy="287819"/>
            </a:xfrm>
          </p:grpSpPr>
          <p:sp>
            <p:nvSpPr>
              <p:cNvPr id="52" name="Rounded Rectangle 51"/>
              <p:cNvSpPr/>
              <p:nvPr/>
            </p:nvSpPr>
            <p:spPr>
              <a:xfrm>
                <a:off x="1206933" y="9978"/>
                <a:ext cx="1097751"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3" name="Rounded Rectangle 4"/>
              <p:cNvSpPr/>
              <p:nvPr/>
            </p:nvSpPr>
            <p:spPr>
              <a:xfrm>
                <a:off x="1206933" y="37487"/>
                <a:ext cx="1192883"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Data Driven</a:t>
                </a:r>
              </a:p>
            </p:txBody>
          </p:sp>
        </p:grpSp>
        <p:grpSp>
          <p:nvGrpSpPr>
            <p:cNvPr id="49" name="Group 48"/>
            <p:cNvGrpSpPr/>
            <p:nvPr/>
          </p:nvGrpSpPr>
          <p:grpSpPr>
            <a:xfrm>
              <a:off x="9610160" y="1459841"/>
              <a:ext cx="3808032" cy="584162"/>
              <a:chOff x="-1" y="9978"/>
              <a:chExt cx="1902009" cy="287819"/>
            </a:xfrm>
          </p:grpSpPr>
          <p:sp>
            <p:nvSpPr>
              <p:cNvPr id="50" name="Rounded Rectangle 49"/>
              <p:cNvSpPr/>
              <p:nvPr/>
            </p:nvSpPr>
            <p:spPr>
              <a:xfrm>
                <a:off x="-1" y="9978"/>
                <a:ext cx="190200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1" name="Rounded Rectangle 4"/>
              <p:cNvSpPr/>
              <p:nvPr/>
            </p:nvSpPr>
            <p:spPr>
              <a:xfrm>
                <a:off x="14047" y="24028"/>
                <a:ext cx="1887961"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Resources with 0% Programming Skills</a:t>
                </a:r>
              </a:p>
            </p:txBody>
          </p:sp>
        </p:grpSp>
      </p:grpSp>
      <p:grpSp>
        <p:nvGrpSpPr>
          <p:cNvPr id="67" name="Group 66"/>
          <p:cNvGrpSpPr/>
          <p:nvPr/>
        </p:nvGrpSpPr>
        <p:grpSpPr>
          <a:xfrm>
            <a:off x="2200281" y="2176271"/>
            <a:ext cx="5309991" cy="384702"/>
            <a:chOff x="0" y="9978"/>
            <a:chExt cx="991169" cy="287819"/>
          </a:xfrm>
          <a:solidFill>
            <a:srgbClr val="10F0A5"/>
          </a:solidFill>
        </p:grpSpPr>
        <p:sp>
          <p:nvSpPr>
            <p:cNvPr id="68" name="Rounded Rectangle 67"/>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69"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Below are the benefits we have achieved thru this.</a:t>
              </a:r>
              <a:endParaRPr lang="en-US" sz="1500" kern="1200" dirty="0">
                <a:solidFill>
                  <a:schemeClr val="tx1"/>
                </a:solidFill>
              </a:endParaRPr>
            </a:p>
          </p:txBody>
        </p:sp>
      </p:grpSp>
      <p:grpSp>
        <p:nvGrpSpPr>
          <p:cNvPr id="70" name="Group 69"/>
          <p:cNvGrpSpPr/>
          <p:nvPr/>
        </p:nvGrpSpPr>
        <p:grpSpPr>
          <a:xfrm>
            <a:off x="119177" y="1616585"/>
            <a:ext cx="1398117" cy="390308"/>
            <a:chOff x="0" y="24028"/>
            <a:chExt cx="991169" cy="292013"/>
          </a:xfrm>
        </p:grpSpPr>
        <p:sp>
          <p:nvSpPr>
            <p:cNvPr id="71" name="Rounded Rectangle 70"/>
            <p:cNvSpPr/>
            <p:nvPr/>
          </p:nvSpPr>
          <p:spPr>
            <a:xfrm>
              <a:off x="0" y="28222"/>
              <a:ext cx="991169" cy="287819"/>
            </a:xfrm>
            <a:prstGeom prst="roundRect">
              <a:avLst/>
            </a:prstGeom>
            <a:solidFill>
              <a:schemeClr val="accent1">
                <a:lumMod val="40000"/>
                <a:lumOff val="60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72"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Benefits Achieved</a:t>
              </a:r>
              <a:endParaRPr lang="en-US" sz="1500" kern="1200" dirty="0">
                <a:solidFill>
                  <a:schemeClr val="tx1"/>
                </a:solidFill>
              </a:endParaRPr>
            </a:p>
          </p:txBody>
        </p:sp>
      </p:grpSp>
      <p:grpSp>
        <p:nvGrpSpPr>
          <p:cNvPr id="73" name="Group 72"/>
          <p:cNvGrpSpPr/>
          <p:nvPr/>
        </p:nvGrpSpPr>
        <p:grpSpPr>
          <a:xfrm>
            <a:off x="2230761" y="246888"/>
            <a:ext cx="5309991" cy="384702"/>
            <a:chOff x="0" y="9978"/>
            <a:chExt cx="991169" cy="287819"/>
          </a:xfrm>
          <a:solidFill>
            <a:srgbClr val="10F0A5"/>
          </a:solidFill>
        </p:grpSpPr>
        <p:sp>
          <p:nvSpPr>
            <p:cNvPr id="74" name="Rounded Rectangle 73"/>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75"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r>
                <a:rPr lang="en-US" sz="1600" b="1" dirty="0"/>
                <a:t>POC – Web Automated Regression Testing by Katalon Studio</a:t>
              </a:r>
            </a:p>
          </p:txBody>
        </p:sp>
      </p:grpSp>
      <p:grpSp>
        <p:nvGrpSpPr>
          <p:cNvPr id="79" name="Group 78"/>
          <p:cNvGrpSpPr/>
          <p:nvPr/>
        </p:nvGrpSpPr>
        <p:grpSpPr>
          <a:xfrm>
            <a:off x="119177" y="287657"/>
            <a:ext cx="1398117" cy="390308"/>
            <a:chOff x="0" y="24028"/>
            <a:chExt cx="991169" cy="292013"/>
          </a:xfrm>
        </p:grpSpPr>
        <p:sp>
          <p:nvSpPr>
            <p:cNvPr id="80" name="Rounded Rectangle 79"/>
            <p:cNvSpPr/>
            <p:nvPr/>
          </p:nvSpPr>
          <p:spPr>
            <a:xfrm>
              <a:off x="0" y="28222"/>
              <a:ext cx="991169" cy="287819"/>
            </a:xfrm>
            <a:prstGeom prst="roundRect">
              <a:avLst/>
            </a:prstGeom>
            <a:solidFill>
              <a:schemeClr val="accent1">
                <a:lumMod val="40000"/>
                <a:lumOff val="60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81"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This Video Contains</a:t>
              </a:r>
              <a:endParaRPr lang="en-US" sz="1500" kern="1200" dirty="0">
                <a:solidFill>
                  <a:schemeClr val="tx1"/>
                </a:solidFill>
              </a:endParaRPr>
            </a:p>
          </p:txBody>
        </p:sp>
      </p:grpSp>
      <p:grpSp>
        <p:nvGrpSpPr>
          <p:cNvPr id="82" name="Group 81"/>
          <p:cNvGrpSpPr/>
          <p:nvPr/>
        </p:nvGrpSpPr>
        <p:grpSpPr>
          <a:xfrm>
            <a:off x="100889" y="830200"/>
            <a:ext cx="1398117" cy="620647"/>
            <a:chOff x="0" y="24028"/>
            <a:chExt cx="991169" cy="292013"/>
          </a:xfrm>
        </p:grpSpPr>
        <p:sp>
          <p:nvSpPr>
            <p:cNvPr id="83" name="Rounded Rectangle 82"/>
            <p:cNvSpPr/>
            <p:nvPr/>
          </p:nvSpPr>
          <p:spPr>
            <a:xfrm>
              <a:off x="0" y="28222"/>
              <a:ext cx="991169" cy="287819"/>
            </a:xfrm>
            <a:prstGeom prst="roundRect">
              <a:avLst/>
            </a:prstGeom>
            <a:solidFill>
              <a:schemeClr val="accent1">
                <a:lumMod val="40000"/>
                <a:lumOff val="60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84"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Steps to create using Katalon Studio</a:t>
              </a:r>
              <a:endParaRPr lang="en-US" sz="1500" kern="1200" dirty="0">
                <a:solidFill>
                  <a:schemeClr val="tx1"/>
                </a:solidFill>
              </a:endParaRPr>
            </a:p>
          </p:txBody>
        </p:sp>
      </p:grpSp>
    </p:spTree>
    <p:extLst>
      <p:ext uri="{BB962C8B-B14F-4D97-AF65-F5344CB8AC3E}">
        <p14:creationId xmlns:p14="http://schemas.microsoft.com/office/powerpoint/2010/main" val="372237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2"/>
                                        </p:tgtEl>
                                        <p:attrNameLst>
                                          <p:attrName>style.visibility</p:attrName>
                                        </p:attrNameLst>
                                      </p:cBhvr>
                                      <p:to>
                                        <p:strVal val="visible"/>
                                      </p:to>
                                    </p:set>
                                    <p:anim calcmode="lin" valueType="num">
                                      <p:cBhvr additive="base">
                                        <p:cTn id="13" dur="500" fill="hold"/>
                                        <p:tgtEl>
                                          <p:spTgt spid="82"/>
                                        </p:tgtEl>
                                        <p:attrNameLst>
                                          <p:attrName>ppt_x</p:attrName>
                                        </p:attrNameLst>
                                      </p:cBhvr>
                                      <p:tavLst>
                                        <p:tav tm="0">
                                          <p:val>
                                            <p:strVal val="#ppt_x"/>
                                          </p:val>
                                        </p:tav>
                                        <p:tav tm="100000">
                                          <p:val>
                                            <p:strVal val="#ppt_x"/>
                                          </p:val>
                                        </p:tav>
                                      </p:tavLst>
                                    </p:anim>
                                    <p:anim calcmode="lin" valueType="num">
                                      <p:cBhvr additive="base">
                                        <p:cTn id="14" dur="500" fill="hold"/>
                                        <p:tgtEl>
                                          <p:spTgt spid="82"/>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fade">
                                      <p:cBhvr>
                                        <p:cTn id="23" dur="1000"/>
                                        <p:tgtEl>
                                          <p:spTgt spid="70"/>
                                        </p:tgtEl>
                                      </p:cBhvr>
                                    </p:animEffect>
                                    <p:anim calcmode="lin" valueType="num">
                                      <p:cBhvr>
                                        <p:cTn id="24" dur="1000" fill="hold"/>
                                        <p:tgtEl>
                                          <p:spTgt spid="70"/>
                                        </p:tgtEl>
                                        <p:attrNameLst>
                                          <p:attrName>ppt_x</p:attrName>
                                        </p:attrNameLst>
                                      </p:cBhvr>
                                      <p:tavLst>
                                        <p:tav tm="0">
                                          <p:val>
                                            <p:strVal val="#ppt_x"/>
                                          </p:val>
                                        </p:tav>
                                        <p:tav tm="100000">
                                          <p:val>
                                            <p:strVal val="#ppt_x"/>
                                          </p:val>
                                        </p:tav>
                                      </p:tavLst>
                                    </p:anim>
                                    <p:anim calcmode="lin" valueType="num">
                                      <p:cBhvr>
                                        <p:cTn id="25" dur="1000" fill="hold"/>
                                        <p:tgtEl>
                                          <p:spTgt spid="7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circle(in)">
                                      <p:cBhvr>
                                        <p:cTn id="35" dur="2000"/>
                                        <p:tgtEl>
                                          <p:spTgt spid="67"/>
                                        </p:tgtEl>
                                      </p:cBhvr>
                                    </p:animEffect>
                                  </p:childTnLst>
                                </p:cTn>
                              </p:par>
                              <p:par>
                                <p:cTn id="36" presetID="6" presetClass="entr" presetSubtype="16"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circle(in)">
                                      <p:cBhvr>
                                        <p:cTn id="38"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grpSp>
        <p:nvGrpSpPr>
          <p:cNvPr id="10" name="Group 9"/>
          <p:cNvGrpSpPr/>
          <p:nvPr/>
        </p:nvGrpSpPr>
        <p:grpSpPr>
          <a:xfrm>
            <a:off x="4486281" y="1892808"/>
            <a:ext cx="2384854" cy="384702"/>
            <a:chOff x="0" y="9978"/>
            <a:chExt cx="991169" cy="287819"/>
          </a:xfrm>
          <a:solidFill>
            <a:srgbClr val="FFC000"/>
          </a:solidFill>
        </p:grpSpPr>
        <p:sp>
          <p:nvSpPr>
            <p:cNvPr id="11" name="Rounded Rectangle 10"/>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12"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       Problem Statement</a:t>
              </a:r>
              <a:endParaRPr lang="en-US" sz="1500" kern="1200" dirty="0">
                <a:solidFill>
                  <a:schemeClr val="tx1"/>
                </a:solidFill>
              </a:endParaRPr>
            </a:p>
          </p:txBody>
        </p:sp>
      </p:grpSp>
      <p:grpSp>
        <p:nvGrpSpPr>
          <p:cNvPr id="13" name="Group 12"/>
          <p:cNvGrpSpPr/>
          <p:nvPr/>
        </p:nvGrpSpPr>
        <p:grpSpPr>
          <a:xfrm>
            <a:off x="4486281" y="2557272"/>
            <a:ext cx="2419146" cy="384702"/>
            <a:chOff x="0" y="9978"/>
            <a:chExt cx="991169" cy="287819"/>
          </a:xfrm>
          <a:solidFill>
            <a:srgbClr val="FFC000"/>
          </a:solidFill>
        </p:grpSpPr>
        <p:sp>
          <p:nvSpPr>
            <p:cNvPr id="14" name="Rounded Rectangle 13"/>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16"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    Requirement in Nutshell</a:t>
              </a:r>
              <a:endParaRPr lang="en-US" sz="1500" kern="1200" dirty="0">
                <a:solidFill>
                  <a:schemeClr val="tx1"/>
                </a:solidFill>
              </a:endParaRPr>
            </a:p>
          </p:txBody>
        </p:sp>
      </p:grpSp>
      <p:grpSp>
        <p:nvGrpSpPr>
          <p:cNvPr id="17" name="Group 16"/>
          <p:cNvGrpSpPr/>
          <p:nvPr/>
        </p:nvGrpSpPr>
        <p:grpSpPr>
          <a:xfrm>
            <a:off x="4528953" y="3160776"/>
            <a:ext cx="2410646" cy="384702"/>
            <a:chOff x="0" y="9978"/>
            <a:chExt cx="991169" cy="287819"/>
          </a:xfrm>
          <a:solidFill>
            <a:srgbClr val="FFC000"/>
          </a:solidFill>
        </p:grpSpPr>
        <p:sp>
          <p:nvSpPr>
            <p:cNvPr id="23" name="Rounded Rectangle 22"/>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4"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     Solution &amp; Justification</a:t>
              </a:r>
              <a:endParaRPr lang="en-US" sz="1500" kern="1200" dirty="0">
                <a:solidFill>
                  <a:schemeClr val="tx1"/>
                </a:solidFill>
              </a:endParaRPr>
            </a:p>
          </p:txBody>
        </p:sp>
      </p:grpSp>
      <p:grpSp>
        <p:nvGrpSpPr>
          <p:cNvPr id="26" name="Group 25"/>
          <p:cNvGrpSpPr/>
          <p:nvPr/>
        </p:nvGrpSpPr>
        <p:grpSpPr>
          <a:xfrm>
            <a:off x="4559433" y="3800856"/>
            <a:ext cx="2414391" cy="384702"/>
            <a:chOff x="0" y="9978"/>
            <a:chExt cx="991169" cy="287819"/>
          </a:xfrm>
          <a:solidFill>
            <a:srgbClr val="FFC000"/>
          </a:solidFill>
        </p:grpSpPr>
        <p:sp>
          <p:nvSpPr>
            <p:cNvPr id="27" name="Rounded Rectangle 26"/>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8"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 Implementation Snap Shots</a:t>
              </a:r>
              <a:endParaRPr lang="en-US" sz="1500" kern="1200" dirty="0">
                <a:solidFill>
                  <a:schemeClr val="tx1"/>
                </a:solidFill>
              </a:endParaRPr>
            </a:p>
          </p:txBody>
        </p:sp>
      </p:grpSp>
      <p:grpSp>
        <p:nvGrpSpPr>
          <p:cNvPr id="29" name="Group 28"/>
          <p:cNvGrpSpPr/>
          <p:nvPr/>
        </p:nvGrpSpPr>
        <p:grpSpPr>
          <a:xfrm>
            <a:off x="4577721" y="4343400"/>
            <a:ext cx="2414391" cy="384702"/>
            <a:chOff x="0" y="9978"/>
            <a:chExt cx="991169" cy="287819"/>
          </a:xfrm>
          <a:solidFill>
            <a:srgbClr val="FFC000"/>
          </a:solidFill>
        </p:grpSpPr>
        <p:sp>
          <p:nvSpPr>
            <p:cNvPr id="30" name="Rounded Rectangle 29"/>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1"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Target Achieved</a:t>
              </a:r>
              <a:endParaRPr lang="en-US" sz="1500" kern="1200" dirty="0">
                <a:solidFill>
                  <a:schemeClr val="tx1"/>
                </a:solidFill>
              </a:endParaRPr>
            </a:p>
          </p:txBody>
        </p:sp>
      </p:grpSp>
      <p:grpSp>
        <p:nvGrpSpPr>
          <p:cNvPr id="32" name="Group 31"/>
          <p:cNvGrpSpPr/>
          <p:nvPr/>
        </p:nvGrpSpPr>
        <p:grpSpPr>
          <a:xfrm>
            <a:off x="4571625" y="4922520"/>
            <a:ext cx="2414391" cy="384702"/>
            <a:chOff x="0" y="9978"/>
            <a:chExt cx="991169" cy="287819"/>
          </a:xfrm>
          <a:solidFill>
            <a:srgbClr val="FFC000"/>
          </a:solidFill>
        </p:grpSpPr>
        <p:sp>
          <p:nvSpPr>
            <p:cNvPr id="33" name="Rounded Rectangle 32"/>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4"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POC Details</a:t>
              </a:r>
              <a:endParaRPr lang="en-US" sz="1500" kern="1200" dirty="0">
                <a:solidFill>
                  <a:schemeClr val="tx1"/>
                </a:solidFill>
              </a:endParaRPr>
            </a:p>
          </p:txBody>
        </p:sp>
      </p:grpSp>
    </p:spTree>
    <p:extLst>
      <p:ext uri="{BB962C8B-B14F-4D97-AF65-F5344CB8AC3E}">
        <p14:creationId xmlns:p14="http://schemas.microsoft.com/office/powerpoint/2010/main" val="133820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a:xfrm>
            <a:off x="0" y="20978"/>
            <a:ext cx="12192000" cy="341457"/>
          </a:xfrm>
        </p:spPr>
        <p:txBody>
          <a:bodyPr/>
          <a:lstStyle/>
          <a:p>
            <a:r>
              <a:rPr lang="en-US" dirty="0"/>
              <a:t>Problem Statement</a:t>
            </a:r>
          </a:p>
        </p:txBody>
      </p:sp>
      <p:grpSp>
        <p:nvGrpSpPr>
          <p:cNvPr id="32" name="Group 31"/>
          <p:cNvGrpSpPr/>
          <p:nvPr/>
        </p:nvGrpSpPr>
        <p:grpSpPr>
          <a:xfrm>
            <a:off x="2625566" y="1441340"/>
            <a:ext cx="6347748" cy="384702"/>
            <a:chOff x="0" y="9978"/>
            <a:chExt cx="977119" cy="287819"/>
          </a:xfrm>
          <a:solidFill>
            <a:srgbClr val="784583"/>
          </a:solidFill>
        </p:grpSpPr>
        <p:sp>
          <p:nvSpPr>
            <p:cNvPr id="33" name="Rounded Rectangle 32"/>
            <p:cNvSpPr/>
            <p:nvPr/>
          </p:nvSpPr>
          <p:spPr>
            <a:xfrm>
              <a:off x="0" y="9978"/>
              <a:ext cx="97711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4"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kern="1200" dirty="0">
                  <a:solidFill>
                    <a:schemeClr val="bg1"/>
                  </a:solidFill>
                </a:rPr>
                <a:t>Handles 0.5 million Policy Contracts worth of Billion Dollars</a:t>
              </a:r>
              <a:endParaRPr lang="en-US" sz="1600" kern="1200" dirty="0">
                <a:solidFill>
                  <a:schemeClr val="bg1"/>
                </a:solidFill>
              </a:endParaRPr>
            </a:p>
          </p:txBody>
        </p:sp>
      </p:grpSp>
      <p:grpSp>
        <p:nvGrpSpPr>
          <p:cNvPr id="36" name="Group 35"/>
          <p:cNvGrpSpPr/>
          <p:nvPr/>
        </p:nvGrpSpPr>
        <p:grpSpPr>
          <a:xfrm>
            <a:off x="564795" y="922034"/>
            <a:ext cx="1398117" cy="384702"/>
            <a:chOff x="0" y="9978"/>
            <a:chExt cx="991169" cy="287819"/>
          </a:xfrm>
        </p:grpSpPr>
        <p:sp>
          <p:nvSpPr>
            <p:cNvPr id="37" name="Rounded Rectangle 36"/>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8"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Client System</a:t>
              </a:r>
              <a:endParaRPr lang="en-US" sz="1500" kern="1200" dirty="0">
                <a:solidFill>
                  <a:schemeClr val="tx1"/>
                </a:solidFill>
              </a:endParaRPr>
            </a:p>
          </p:txBody>
        </p:sp>
      </p:grpSp>
      <p:grpSp>
        <p:nvGrpSpPr>
          <p:cNvPr id="39" name="Group 38"/>
          <p:cNvGrpSpPr/>
          <p:nvPr/>
        </p:nvGrpSpPr>
        <p:grpSpPr>
          <a:xfrm>
            <a:off x="570891" y="1476766"/>
            <a:ext cx="1398117" cy="414694"/>
            <a:chOff x="0" y="-26510"/>
            <a:chExt cx="991169" cy="310257"/>
          </a:xfrm>
        </p:grpSpPr>
        <p:sp>
          <p:nvSpPr>
            <p:cNvPr id="40" name="Rounded Rectangle 39"/>
            <p:cNvSpPr/>
            <p:nvPr/>
          </p:nvSpPr>
          <p:spPr>
            <a:xfrm>
              <a:off x="0" y="-26510"/>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1"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Business Worth</a:t>
              </a:r>
              <a:endParaRPr lang="en-US" sz="1500" kern="1200" dirty="0">
                <a:solidFill>
                  <a:schemeClr val="tx1"/>
                </a:solidFill>
              </a:endParaRPr>
            </a:p>
          </p:txBody>
        </p:sp>
      </p:grpSp>
      <p:grpSp>
        <p:nvGrpSpPr>
          <p:cNvPr id="42" name="Group 41"/>
          <p:cNvGrpSpPr/>
          <p:nvPr/>
        </p:nvGrpSpPr>
        <p:grpSpPr>
          <a:xfrm>
            <a:off x="564795" y="2031502"/>
            <a:ext cx="1398117" cy="414694"/>
            <a:chOff x="0" y="-26510"/>
            <a:chExt cx="991169" cy="310257"/>
          </a:xfrm>
        </p:grpSpPr>
        <p:sp>
          <p:nvSpPr>
            <p:cNvPr id="43" name="Rounded Rectangle 42"/>
            <p:cNvSpPr/>
            <p:nvPr/>
          </p:nvSpPr>
          <p:spPr>
            <a:xfrm>
              <a:off x="0" y="-26510"/>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4"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dirty="0">
                  <a:solidFill>
                    <a:schemeClr val="tx1"/>
                  </a:solidFill>
                </a:rPr>
                <a:t>Problems</a:t>
              </a:r>
              <a:endParaRPr lang="en-US" sz="1500" kern="1200" dirty="0">
                <a:solidFill>
                  <a:schemeClr val="tx1"/>
                </a:solidFill>
              </a:endParaRPr>
            </a:p>
          </p:txBody>
        </p:sp>
      </p:grpSp>
      <p:grpSp>
        <p:nvGrpSpPr>
          <p:cNvPr id="45" name="Group 44"/>
          <p:cNvGrpSpPr/>
          <p:nvPr/>
        </p:nvGrpSpPr>
        <p:grpSpPr>
          <a:xfrm>
            <a:off x="2607278" y="2032652"/>
            <a:ext cx="6414801" cy="384702"/>
            <a:chOff x="0" y="9978"/>
            <a:chExt cx="984604" cy="287819"/>
          </a:xfrm>
          <a:solidFill>
            <a:srgbClr val="784583"/>
          </a:solidFill>
        </p:grpSpPr>
        <p:sp>
          <p:nvSpPr>
            <p:cNvPr id="46" name="Rounded Rectangle 45"/>
            <p:cNvSpPr/>
            <p:nvPr/>
          </p:nvSpPr>
          <p:spPr>
            <a:xfrm>
              <a:off x="0" y="9978"/>
              <a:ext cx="97711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7" name="Rounded Rectangle 4"/>
            <p:cNvSpPr/>
            <p:nvPr/>
          </p:nvSpPr>
          <p:spPr>
            <a:xfrm>
              <a:off x="14050" y="24028"/>
              <a:ext cx="970554"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kern="1200" dirty="0">
                  <a:solidFill>
                    <a:schemeClr val="bg1"/>
                  </a:solidFill>
                </a:rPr>
                <a:t>High Viscosity between application layers </a:t>
              </a:r>
              <a:r>
                <a:rPr lang="en-US" sz="1400" b="1" kern="1200" dirty="0">
                  <a:solidFill>
                    <a:srgbClr val="FFFF00"/>
                  </a:solidFill>
                </a:rPr>
                <a:t>( Tightly Coupled Modules/Layer)</a:t>
              </a:r>
              <a:endParaRPr lang="en-US" sz="1600" kern="1200" dirty="0">
                <a:solidFill>
                  <a:srgbClr val="FFFF00"/>
                </a:solidFill>
              </a:endParaRPr>
            </a:p>
          </p:txBody>
        </p:sp>
      </p:grpSp>
      <p:grpSp>
        <p:nvGrpSpPr>
          <p:cNvPr id="48" name="Group 47"/>
          <p:cNvGrpSpPr/>
          <p:nvPr/>
        </p:nvGrpSpPr>
        <p:grpSpPr>
          <a:xfrm>
            <a:off x="2613374" y="2636156"/>
            <a:ext cx="6359939" cy="384702"/>
            <a:chOff x="0" y="9978"/>
            <a:chExt cx="991169" cy="287819"/>
          </a:xfrm>
          <a:solidFill>
            <a:srgbClr val="784583"/>
          </a:solidFill>
        </p:grpSpPr>
        <p:sp>
          <p:nvSpPr>
            <p:cNvPr id="49" name="Rounded Rectangle 48"/>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0"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a:solidFill>
                    <a:schemeClr val="bg1"/>
                  </a:solidFill>
                </a:rPr>
                <a:t>High Impact Level even for small change in System</a:t>
              </a:r>
              <a:endParaRPr lang="en-US" sz="1600" dirty="0">
                <a:solidFill>
                  <a:schemeClr val="bg1"/>
                </a:solidFill>
              </a:endParaRPr>
            </a:p>
          </p:txBody>
        </p:sp>
      </p:grpSp>
      <p:grpSp>
        <p:nvGrpSpPr>
          <p:cNvPr id="51" name="Group 50"/>
          <p:cNvGrpSpPr/>
          <p:nvPr/>
        </p:nvGrpSpPr>
        <p:grpSpPr>
          <a:xfrm>
            <a:off x="2595086" y="3129932"/>
            <a:ext cx="6378227" cy="384702"/>
            <a:chOff x="0" y="9978"/>
            <a:chExt cx="991169" cy="287819"/>
          </a:xfrm>
          <a:solidFill>
            <a:srgbClr val="784583"/>
          </a:solidFill>
        </p:grpSpPr>
        <p:sp>
          <p:nvSpPr>
            <p:cNvPr id="52" name="Rounded Rectangle 51"/>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3"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a:solidFill>
                    <a:schemeClr val="bg1"/>
                  </a:solidFill>
                </a:rPr>
                <a:t>Tedious to achieve 100% Regression Scope </a:t>
              </a:r>
              <a:endParaRPr lang="en-US" sz="1600" dirty="0">
                <a:solidFill>
                  <a:schemeClr val="bg1"/>
                </a:solidFill>
              </a:endParaRPr>
            </a:p>
          </p:txBody>
        </p:sp>
      </p:grpSp>
      <p:grpSp>
        <p:nvGrpSpPr>
          <p:cNvPr id="54" name="Group 53"/>
          <p:cNvGrpSpPr/>
          <p:nvPr/>
        </p:nvGrpSpPr>
        <p:grpSpPr>
          <a:xfrm>
            <a:off x="2588990" y="3696860"/>
            <a:ext cx="6384324" cy="384702"/>
            <a:chOff x="0" y="9978"/>
            <a:chExt cx="991169" cy="287819"/>
          </a:xfrm>
          <a:solidFill>
            <a:srgbClr val="784583"/>
          </a:solidFill>
        </p:grpSpPr>
        <p:sp>
          <p:nvSpPr>
            <p:cNvPr id="55" name="Rounded Rectangle 54"/>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6"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a:solidFill>
                    <a:schemeClr val="bg1"/>
                  </a:solidFill>
                </a:rPr>
                <a:t>Testing  period spans 3 weeks which is &gt;= Development Time</a:t>
              </a:r>
              <a:endParaRPr lang="en-US" sz="1600" dirty="0">
                <a:solidFill>
                  <a:schemeClr val="bg1"/>
                </a:solidFill>
              </a:endParaRPr>
            </a:p>
          </p:txBody>
        </p:sp>
      </p:grpSp>
      <p:grpSp>
        <p:nvGrpSpPr>
          <p:cNvPr id="61" name="Group 60"/>
          <p:cNvGrpSpPr/>
          <p:nvPr/>
        </p:nvGrpSpPr>
        <p:grpSpPr>
          <a:xfrm>
            <a:off x="2582894" y="4190636"/>
            <a:ext cx="6414802" cy="384702"/>
            <a:chOff x="0" y="9978"/>
            <a:chExt cx="991169" cy="287819"/>
          </a:xfrm>
          <a:solidFill>
            <a:srgbClr val="784583"/>
          </a:solidFill>
        </p:grpSpPr>
        <p:sp>
          <p:nvSpPr>
            <p:cNvPr id="62" name="Rounded Rectangle 61"/>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3"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a:solidFill>
                    <a:schemeClr val="bg1"/>
                  </a:solidFill>
                </a:rPr>
                <a:t>Developers are unable to identify issue earlier</a:t>
              </a:r>
              <a:endParaRPr lang="en-US" sz="1600" dirty="0">
                <a:solidFill>
                  <a:schemeClr val="bg1"/>
                </a:solidFill>
              </a:endParaRPr>
            </a:p>
          </p:txBody>
        </p:sp>
      </p:grpSp>
      <p:grpSp>
        <p:nvGrpSpPr>
          <p:cNvPr id="67" name="Group 66"/>
          <p:cNvGrpSpPr/>
          <p:nvPr/>
        </p:nvGrpSpPr>
        <p:grpSpPr>
          <a:xfrm>
            <a:off x="656235" y="5353822"/>
            <a:ext cx="1398117" cy="414694"/>
            <a:chOff x="0" y="-26510"/>
            <a:chExt cx="991169" cy="310257"/>
          </a:xfrm>
        </p:grpSpPr>
        <p:sp>
          <p:nvSpPr>
            <p:cNvPr id="68" name="Rounded Rectangle 67"/>
            <p:cNvSpPr/>
            <p:nvPr/>
          </p:nvSpPr>
          <p:spPr>
            <a:xfrm>
              <a:off x="0" y="-26510"/>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9"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dirty="0">
                  <a:solidFill>
                    <a:schemeClr val="tx1"/>
                  </a:solidFill>
                </a:rPr>
                <a:t>Impact</a:t>
              </a:r>
              <a:endParaRPr lang="en-US" sz="1500" kern="1200" dirty="0">
                <a:solidFill>
                  <a:schemeClr val="tx1"/>
                </a:solidFill>
              </a:endParaRPr>
            </a:p>
          </p:txBody>
        </p:sp>
      </p:grpSp>
      <p:grpSp>
        <p:nvGrpSpPr>
          <p:cNvPr id="74" name="Group 73"/>
          <p:cNvGrpSpPr/>
          <p:nvPr/>
        </p:nvGrpSpPr>
        <p:grpSpPr>
          <a:xfrm>
            <a:off x="2576798" y="4660028"/>
            <a:ext cx="6420898" cy="384702"/>
            <a:chOff x="0" y="9978"/>
            <a:chExt cx="991169" cy="287819"/>
          </a:xfrm>
          <a:solidFill>
            <a:srgbClr val="784583"/>
          </a:solidFill>
        </p:grpSpPr>
        <p:sp>
          <p:nvSpPr>
            <p:cNvPr id="75" name="Rounded Rectangle 74"/>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76"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a:solidFill>
                    <a:schemeClr val="bg1"/>
                  </a:solidFill>
                </a:rPr>
                <a:t>Lack of Agility in Development, QA &amp; Delivery</a:t>
              </a:r>
              <a:endParaRPr lang="en-US" sz="1600" dirty="0">
                <a:solidFill>
                  <a:schemeClr val="bg1"/>
                </a:solidFill>
              </a:endParaRPr>
            </a:p>
          </p:txBody>
        </p:sp>
      </p:grpSp>
      <p:grpSp>
        <p:nvGrpSpPr>
          <p:cNvPr id="77" name="Group 76"/>
          <p:cNvGrpSpPr/>
          <p:nvPr/>
        </p:nvGrpSpPr>
        <p:grpSpPr>
          <a:xfrm>
            <a:off x="2570702" y="5312300"/>
            <a:ext cx="6402611" cy="384702"/>
            <a:chOff x="0" y="9978"/>
            <a:chExt cx="991169" cy="287819"/>
          </a:xfrm>
          <a:solidFill>
            <a:srgbClr val="784583"/>
          </a:solidFill>
        </p:grpSpPr>
        <p:sp>
          <p:nvSpPr>
            <p:cNvPr id="78" name="Rounded Rectangle 77"/>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79"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a:solidFill>
                    <a:schemeClr val="bg1"/>
                  </a:solidFill>
                </a:rPr>
                <a:t>Leads to Drop in Quality &amp; Logistics in Deliverables</a:t>
              </a:r>
              <a:endParaRPr lang="en-US" sz="1600" dirty="0">
                <a:solidFill>
                  <a:schemeClr val="bg1"/>
                </a:solidFill>
              </a:endParaRPr>
            </a:p>
          </p:txBody>
        </p:sp>
      </p:grpSp>
      <p:grpSp>
        <p:nvGrpSpPr>
          <p:cNvPr id="58" name="Group 57"/>
          <p:cNvGrpSpPr/>
          <p:nvPr/>
        </p:nvGrpSpPr>
        <p:grpSpPr>
          <a:xfrm>
            <a:off x="2595086" y="923180"/>
            <a:ext cx="6347748" cy="384702"/>
            <a:chOff x="0" y="9978"/>
            <a:chExt cx="977119" cy="287819"/>
          </a:xfrm>
          <a:solidFill>
            <a:srgbClr val="784583"/>
          </a:solidFill>
        </p:grpSpPr>
        <p:sp>
          <p:nvSpPr>
            <p:cNvPr id="59" name="Rounded Rectangle 58"/>
            <p:cNvSpPr/>
            <p:nvPr/>
          </p:nvSpPr>
          <p:spPr>
            <a:xfrm>
              <a:off x="0" y="9978"/>
              <a:ext cx="97711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0"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defTabSz="533400">
                <a:lnSpc>
                  <a:spcPct val="90000"/>
                </a:lnSpc>
                <a:spcBef>
                  <a:spcPct val="0"/>
                </a:spcBef>
                <a:spcAft>
                  <a:spcPct val="35000"/>
                </a:spcAft>
              </a:pPr>
              <a:r>
                <a:rPr lang="en-US" sz="1600" b="1" dirty="0">
                  <a:solidFill>
                    <a:schemeClr val="bg1"/>
                  </a:solidFill>
                </a:rPr>
                <a:t>Highly Complex  Policy Admin System</a:t>
              </a:r>
              <a:r>
                <a:rPr lang="en-US" sz="1400" b="1" dirty="0">
                  <a:solidFill>
                    <a:schemeClr val="bg1"/>
                  </a:solidFill>
                </a:rPr>
                <a:t> – A </a:t>
              </a:r>
              <a:r>
                <a:rPr lang="en-US" sz="1600" b="1" dirty="0">
                  <a:solidFill>
                    <a:schemeClr val="bg1"/>
                  </a:solidFill>
                </a:rPr>
                <a:t>Web</a:t>
              </a:r>
              <a:r>
                <a:rPr lang="en-US" sz="1400" b="1" dirty="0">
                  <a:solidFill>
                    <a:schemeClr val="bg1"/>
                  </a:solidFill>
                </a:rPr>
                <a:t> </a:t>
              </a:r>
              <a:r>
                <a:rPr lang="en-US" sz="1600" b="1" dirty="0">
                  <a:solidFill>
                    <a:schemeClr val="bg1"/>
                  </a:solidFill>
                </a:rPr>
                <a:t>Application</a:t>
              </a:r>
            </a:p>
          </p:txBody>
        </p:sp>
      </p:grpSp>
    </p:spTree>
    <p:extLst>
      <p:ext uri="{BB962C8B-B14F-4D97-AF65-F5344CB8AC3E}">
        <p14:creationId xmlns:p14="http://schemas.microsoft.com/office/powerpoint/2010/main" val="84577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783" y="1916134"/>
            <a:ext cx="4424159" cy="338738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9893" y="296989"/>
            <a:ext cx="1351979" cy="1351979"/>
          </a:xfrm>
          <a:prstGeom prst="rect">
            <a:avLst/>
          </a:prstGeom>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9120" y="750111"/>
            <a:ext cx="1341120" cy="347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8393" y="1409742"/>
            <a:ext cx="4955095" cy="435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a:off x="5730240" y="1916134"/>
            <a:ext cx="85344" cy="3631226"/>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8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a:xfrm>
            <a:off x="0" y="20978"/>
            <a:ext cx="12192000" cy="341457"/>
          </a:xfrm>
        </p:spPr>
        <p:txBody>
          <a:bodyPr/>
          <a:lstStyle/>
          <a:p>
            <a:r>
              <a:rPr lang="en-US" dirty="0"/>
              <a:t>Solution &amp; Justification</a:t>
            </a:r>
          </a:p>
        </p:txBody>
      </p:sp>
      <p:grpSp>
        <p:nvGrpSpPr>
          <p:cNvPr id="7" name="Group 6"/>
          <p:cNvGrpSpPr/>
          <p:nvPr/>
        </p:nvGrpSpPr>
        <p:grpSpPr>
          <a:xfrm>
            <a:off x="2200281" y="765048"/>
            <a:ext cx="5309991" cy="384702"/>
            <a:chOff x="0" y="9978"/>
            <a:chExt cx="991169" cy="287819"/>
          </a:xfrm>
          <a:solidFill>
            <a:srgbClr val="10F0A5"/>
          </a:solidFill>
        </p:grpSpPr>
        <p:sp>
          <p:nvSpPr>
            <p:cNvPr id="8" name="Rounded Rectangle 7"/>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9"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Regression  through Web Automation Testing</a:t>
              </a:r>
              <a:endParaRPr lang="en-US" sz="1500" kern="1200" dirty="0">
                <a:solidFill>
                  <a:schemeClr val="tx1"/>
                </a:solidFill>
              </a:endParaRPr>
            </a:p>
          </p:txBody>
        </p:sp>
      </p:grpSp>
      <p:grpSp>
        <p:nvGrpSpPr>
          <p:cNvPr id="10" name="Group 9"/>
          <p:cNvGrpSpPr/>
          <p:nvPr/>
        </p:nvGrpSpPr>
        <p:grpSpPr>
          <a:xfrm>
            <a:off x="2194185" y="1246632"/>
            <a:ext cx="5316087" cy="384702"/>
            <a:chOff x="0" y="9978"/>
            <a:chExt cx="991169" cy="287819"/>
          </a:xfrm>
          <a:solidFill>
            <a:srgbClr val="10F0A5"/>
          </a:solidFill>
        </p:grpSpPr>
        <p:sp>
          <p:nvSpPr>
            <p:cNvPr id="11" name="Rounded Rectangle 10"/>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12"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Katalon Studio  - A Web Automation Tool Identified for Implementation</a:t>
              </a:r>
              <a:endParaRPr lang="en-US" sz="1500" kern="1200" dirty="0">
                <a:solidFill>
                  <a:schemeClr val="tx1"/>
                </a:solidFill>
              </a:endParaRPr>
            </a:p>
          </p:txBody>
        </p:sp>
      </p:grpSp>
      <p:grpSp>
        <p:nvGrpSpPr>
          <p:cNvPr id="19" name="Group 18"/>
          <p:cNvGrpSpPr/>
          <p:nvPr/>
        </p:nvGrpSpPr>
        <p:grpSpPr>
          <a:xfrm>
            <a:off x="2261241" y="1789176"/>
            <a:ext cx="5316087" cy="384702"/>
            <a:chOff x="0" y="9978"/>
            <a:chExt cx="991169" cy="287819"/>
          </a:xfrm>
          <a:solidFill>
            <a:srgbClr val="10F0A5"/>
          </a:solidFill>
        </p:grpSpPr>
        <p:sp>
          <p:nvSpPr>
            <p:cNvPr id="20" name="Rounded Rectangle 19"/>
            <p:cNvSpPr/>
            <p:nvPr/>
          </p:nvSpPr>
          <p:spPr>
            <a:xfrm>
              <a:off x="0" y="9978"/>
              <a:ext cx="991169" cy="287819"/>
            </a:xfrm>
            <a:prstGeom prst="roundRect">
              <a:avLst/>
            </a:prstGeom>
          </p:spPr>
          <p:style>
            <a:lnRef idx="1">
              <a:schemeClr val="accent4"/>
            </a:lnRef>
            <a:fillRef idx="2">
              <a:schemeClr val="accent4"/>
            </a:fillRef>
            <a:effectRef idx="1">
              <a:schemeClr val="accent4"/>
            </a:effectRef>
            <a:fontRef idx="minor">
              <a:schemeClr val="dk1"/>
            </a:fontRef>
          </p:style>
        </p:sp>
        <p:sp>
          <p:nvSpPr>
            <p:cNvPr id="21" name="Rounded Rectangle 4"/>
            <p:cNvSpPr/>
            <p:nvPr/>
          </p:nvSpPr>
          <p:spPr>
            <a:xfrm>
              <a:off x="14050" y="24028"/>
              <a:ext cx="963069" cy="259719"/>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Katalon Studio  Fulfills all of our requirements depicted below</a:t>
              </a:r>
              <a:endParaRPr lang="en-US" sz="1500" kern="1200" dirty="0">
                <a:solidFill>
                  <a:schemeClr val="tx1"/>
                </a:solidFill>
              </a:endParaRPr>
            </a:p>
          </p:txBody>
        </p:sp>
      </p:grpSp>
      <p:grpSp>
        <p:nvGrpSpPr>
          <p:cNvPr id="22" name="Group 21"/>
          <p:cNvGrpSpPr/>
          <p:nvPr/>
        </p:nvGrpSpPr>
        <p:grpSpPr>
          <a:xfrm>
            <a:off x="529139" y="816864"/>
            <a:ext cx="1398117" cy="384702"/>
            <a:chOff x="0" y="9978"/>
            <a:chExt cx="991169" cy="287819"/>
          </a:xfrm>
        </p:grpSpPr>
        <p:sp>
          <p:nvSpPr>
            <p:cNvPr id="23" name="Rounded Rectangle 22"/>
            <p:cNvSpPr/>
            <p:nvPr/>
          </p:nvSpPr>
          <p:spPr>
            <a:xfrm>
              <a:off x="0" y="9978"/>
              <a:ext cx="991169" cy="287819"/>
            </a:xfrm>
            <a:prstGeom prst="roundRect">
              <a:avLst/>
            </a:prstGeom>
            <a:solidFill>
              <a:schemeClr val="accent1">
                <a:lumMod val="40000"/>
                <a:lumOff val="60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4"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Solution</a:t>
              </a:r>
              <a:endParaRPr lang="en-US" sz="1500" kern="1200" dirty="0">
                <a:solidFill>
                  <a:schemeClr val="tx1"/>
                </a:solidFill>
              </a:endParaRPr>
            </a:p>
          </p:txBody>
        </p:sp>
      </p:grpSp>
      <p:grpSp>
        <p:nvGrpSpPr>
          <p:cNvPr id="25" name="Group 24"/>
          <p:cNvGrpSpPr/>
          <p:nvPr/>
        </p:nvGrpSpPr>
        <p:grpSpPr>
          <a:xfrm>
            <a:off x="523043" y="1786128"/>
            <a:ext cx="1398117" cy="384702"/>
            <a:chOff x="0" y="9978"/>
            <a:chExt cx="991169" cy="287819"/>
          </a:xfrm>
        </p:grpSpPr>
        <p:sp>
          <p:nvSpPr>
            <p:cNvPr id="26" name="Rounded Rectangle 25"/>
            <p:cNvSpPr/>
            <p:nvPr/>
          </p:nvSpPr>
          <p:spPr>
            <a:xfrm>
              <a:off x="0" y="9978"/>
              <a:ext cx="991169" cy="287819"/>
            </a:xfrm>
            <a:prstGeom prst="roundRect">
              <a:avLst/>
            </a:prstGeom>
            <a:solidFill>
              <a:schemeClr val="accent1">
                <a:lumMod val="40000"/>
                <a:lumOff val="60000"/>
                <a:alpha val="90000"/>
              </a:schemeClr>
            </a:solid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7"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Justification</a:t>
              </a:r>
              <a:endParaRPr lang="en-US" sz="1500" kern="1200" dirty="0">
                <a:solidFill>
                  <a:schemeClr val="tx1"/>
                </a:solidFill>
              </a:endParaRPr>
            </a:p>
          </p:txBody>
        </p:sp>
      </p:grpSp>
      <p:grpSp>
        <p:nvGrpSpPr>
          <p:cNvPr id="28" name="Group 27"/>
          <p:cNvGrpSpPr/>
          <p:nvPr/>
        </p:nvGrpSpPr>
        <p:grpSpPr>
          <a:xfrm>
            <a:off x="424861" y="2493836"/>
            <a:ext cx="11120963" cy="3906963"/>
            <a:chOff x="376093" y="888591"/>
            <a:chExt cx="13042099" cy="5290657"/>
          </a:xfrm>
        </p:grpSpPr>
        <p:sp>
          <p:nvSpPr>
            <p:cNvPr id="29" name="Rounded Rectangle 28"/>
            <p:cNvSpPr/>
            <p:nvPr/>
          </p:nvSpPr>
          <p:spPr>
            <a:xfrm>
              <a:off x="575255" y="4758938"/>
              <a:ext cx="2675547" cy="105455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99" y="2517124"/>
              <a:ext cx="802148" cy="802148"/>
            </a:xfrm>
            <a:prstGeom prst="rect">
              <a:avLst/>
            </a:prstGeom>
          </p:spPr>
        </p:pic>
        <p:pic>
          <p:nvPicPr>
            <p:cNvPr id="31" name="Picture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093" y="1573356"/>
              <a:ext cx="754939" cy="488823"/>
            </a:xfrm>
            <a:prstGeom prst="rect">
              <a:avLst/>
            </a:prstGeom>
          </p:spPr>
        </p:pic>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8085" y="2391935"/>
              <a:ext cx="1378221" cy="1486692"/>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8723" y="1269918"/>
              <a:ext cx="1798701" cy="964009"/>
            </a:xfrm>
            <a:prstGeom prst="rect">
              <a:avLst/>
            </a:prstGeom>
          </p:spPr>
        </p:pic>
        <p:pic>
          <p:nvPicPr>
            <p:cNvPr id="34" name="Picture 3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07424" y="888591"/>
              <a:ext cx="673799" cy="549322"/>
            </a:xfrm>
            <a:prstGeom prst="rect">
              <a:avLst/>
            </a:prstGeom>
          </p:spPr>
        </p:pic>
        <p:pic>
          <p:nvPicPr>
            <p:cNvPr id="35" name="Picture 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4795" y="2368415"/>
              <a:ext cx="3152362" cy="1494034"/>
            </a:xfrm>
            <a:prstGeom prst="rect">
              <a:avLst/>
            </a:prstGeom>
          </p:spPr>
        </p:pic>
        <p:pic>
          <p:nvPicPr>
            <p:cNvPr id="36" name="Picture 3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04366" y="2929771"/>
              <a:ext cx="914521" cy="725810"/>
            </a:xfrm>
            <a:prstGeom prst="rect">
              <a:avLst/>
            </a:prstGeom>
          </p:spPr>
        </p:pic>
        <p:pic>
          <p:nvPicPr>
            <p:cNvPr id="37"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97230" y="4437947"/>
              <a:ext cx="6334999" cy="1741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 name="Picture 3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6651" y="4836903"/>
              <a:ext cx="960460" cy="505016"/>
            </a:xfrm>
            <a:prstGeom prst="rect">
              <a:avLst/>
            </a:prstGeom>
          </p:spPr>
        </p:pic>
        <p:pic>
          <p:nvPicPr>
            <p:cNvPr id="39" name="Picture 38"/>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05635" y="4800093"/>
              <a:ext cx="787451" cy="787451"/>
            </a:xfrm>
            <a:prstGeom prst="rect">
              <a:avLst/>
            </a:prstGeom>
          </p:spPr>
        </p:pic>
        <p:pic>
          <p:nvPicPr>
            <p:cNvPr id="40" name="Picture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6314" y="5308159"/>
              <a:ext cx="499815" cy="1946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 name="Picture 4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484343" y="4828032"/>
              <a:ext cx="589407" cy="687014"/>
            </a:xfrm>
            <a:prstGeom prst="rect">
              <a:avLst/>
            </a:prstGeom>
          </p:spPr>
        </p:pic>
        <p:pic>
          <p:nvPicPr>
            <p:cNvPr id="42" name="Picture 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232" y="3672439"/>
              <a:ext cx="658800" cy="56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3" name="Group 42"/>
            <p:cNvGrpSpPr/>
            <p:nvPr/>
          </p:nvGrpSpPr>
          <p:grpSpPr>
            <a:xfrm>
              <a:off x="1410159" y="1559569"/>
              <a:ext cx="3537925" cy="484433"/>
              <a:chOff x="1" y="9978"/>
              <a:chExt cx="2074070" cy="362432"/>
            </a:xfrm>
          </p:grpSpPr>
          <p:sp>
            <p:nvSpPr>
              <p:cNvPr id="62" name="Rounded Rectangle 61"/>
              <p:cNvSpPr/>
              <p:nvPr/>
            </p:nvSpPr>
            <p:spPr>
              <a:xfrm>
                <a:off x="1" y="9978"/>
                <a:ext cx="1921868" cy="34109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3" name="Rounded Rectangle 4"/>
              <p:cNvSpPr/>
              <p:nvPr/>
            </p:nvSpPr>
            <p:spPr>
              <a:xfrm>
                <a:off x="14050" y="9978"/>
                <a:ext cx="2060021" cy="36243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0% Coding Effort &amp; Easy to set up</a:t>
                </a:r>
                <a:endParaRPr lang="en-US" sz="1500" kern="1200" dirty="0">
                  <a:solidFill>
                    <a:schemeClr val="tx1"/>
                  </a:solidFill>
                </a:endParaRPr>
              </a:p>
            </p:txBody>
          </p:sp>
        </p:grpSp>
        <p:grpSp>
          <p:nvGrpSpPr>
            <p:cNvPr id="44" name="Group 43"/>
            <p:cNvGrpSpPr/>
            <p:nvPr/>
          </p:nvGrpSpPr>
          <p:grpSpPr>
            <a:xfrm>
              <a:off x="1293355" y="2675139"/>
              <a:ext cx="3002614" cy="644133"/>
              <a:chOff x="-41698" y="9978"/>
              <a:chExt cx="1130955" cy="481915"/>
            </a:xfrm>
          </p:grpSpPr>
          <p:sp>
            <p:nvSpPr>
              <p:cNvPr id="60" name="Rounded Rectangle 59"/>
              <p:cNvSpPr/>
              <p:nvPr/>
            </p:nvSpPr>
            <p:spPr>
              <a:xfrm>
                <a:off x="-41698" y="9978"/>
                <a:ext cx="1130955" cy="481915"/>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61" name="Rounded Rectangle 4"/>
              <p:cNvSpPr/>
              <p:nvPr/>
            </p:nvSpPr>
            <p:spPr>
              <a:xfrm>
                <a:off x="14051" y="122845"/>
                <a:ext cx="1075206" cy="27376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Fastest &amp; Scalable Test Case Preparation</a:t>
                </a:r>
              </a:p>
            </p:txBody>
          </p:sp>
        </p:grpSp>
        <p:grpSp>
          <p:nvGrpSpPr>
            <p:cNvPr id="45" name="Group 44"/>
            <p:cNvGrpSpPr/>
            <p:nvPr/>
          </p:nvGrpSpPr>
          <p:grpSpPr>
            <a:xfrm>
              <a:off x="1397963" y="3680979"/>
              <a:ext cx="1868538" cy="384702"/>
              <a:chOff x="-1" y="9978"/>
              <a:chExt cx="1087567" cy="287819"/>
            </a:xfrm>
          </p:grpSpPr>
          <p:sp>
            <p:nvSpPr>
              <p:cNvPr id="58" name="Rounded Rectangle 57"/>
              <p:cNvSpPr/>
              <p:nvPr/>
            </p:nvSpPr>
            <p:spPr>
              <a:xfrm>
                <a:off x="-1" y="9978"/>
                <a:ext cx="1087567"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9" name="Rounded Rectangle 4"/>
              <p:cNvSpPr/>
              <p:nvPr/>
            </p:nvSpPr>
            <p:spPr>
              <a:xfrm>
                <a:off x="14049" y="24028"/>
                <a:ext cx="1054926"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Email Notification</a:t>
                </a:r>
              </a:p>
            </p:txBody>
          </p:sp>
        </p:grpSp>
        <p:grpSp>
          <p:nvGrpSpPr>
            <p:cNvPr id="46" name="Group 45"/>
            <p:cNvGrpSpPr/>
            <p:nvPr/>
          </p:nvGrpSpPr>
          <p:grpSpPr>
            <a:xfrm>
              <a:off x="3536819" y="5099602"/>
              <a:ext cx="1168198" cy="384702"/>
              <a:chOff x="0" y="9978"/>
              <a:chExt cx="991169" cy="287819"/>
            </a:xfrm>
          </p:grpSpPr>
          <p:sp>
            <p:nvSpPr>
              <p:cNvPr id="56" name="Rounded Rectangle 55"/>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7"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Integration</a:t>
                </a:r>
              </a:p>
            </p:txBody>
          </p:sp>
        </p:grpSp>
        <p:grpSp>
          <p:nvGrpSpPr>
            <p:cNvPr id="47" name="Group 46"/>
            <p:cNvGrpSpPr/>
            <p:nvPr/>
          </p:nvGrpSpPr>
          <p:grpSpPr>
            <a:xfrm>
              <a:off x="6822543" y="4053245"/>
              <a:ext cx="3192687" cy="384701"/>
              <a:chOff x="0" y="-58248"/>
              <a:chExt cx="1141979" cy="287819"/>
            </a:xfrm>
          </p:grpSpPr>
          <p:sp>
            <p:nvSpPr>
              <p:cNvPr id="54" name="Rounded Rectangle 53"/>
              <p:cNvSpPr/>
              <p:nvPr/>
            </p:nvSpPr>
            <p:spPr>
              <a:xfrm>
                <a:off x="0" y="-58248"/>
                <a:ext cx="114197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5" name="Rounded Rectangle 4"/>
              <p:cNvSpPr/>
              <p:nvPr/>
            </p:nvSpPr>
            <p:spPr>
              <a:xfrm>
                <a:off x="14050" y="-53947"/>
                <a:ext cx="112792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Regression Test Case Reporting</a:t>
                </a:r>
              </a:p>
            </p:txBody>
          </p:sp>
        </p:grpSp>
        <p:grpSp>
          <p:nvGrpSpPr>
            <p:cNvPr id="48" name="Group 47"/>
            <p:cNvGrpSpPr/>
            <p:nvPr/>
          </p:nvGrpSpPr>
          <p:grpSpPr>
            <a:xfrm>
              <a:off x="11016102" y="2798604"/>
              <a:ext cx="1405940" cy="384702"/>
              <a:chOff x="1206933" y="9978"/>
              <a:chExt cx="1192883" cy="287819"/>
            </a:xfrm>
          </p:grpSpPr>
          <p:sp>
            <p:nvSpPr>
              <p:cNvPr id="52" name="Rounded Rectangle 51"/>
              <p:cNvSpPr/>
              <p:nvPr/>
            </p:nvSpPr>
            <p:spPr>
              <a:xfrm>
                <a:off x="1206933" y="9978"/>
                <a:ext cx="1097751"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3" name="Rounded Rectangle 4"/>
              <p:cNvSpPr/>
              <p:nvPr/>
            </p:nvSpPr>
            <p:spPr>
              <a:xfrm>
                <a:off x="1206933" y="37487"/>
                <a:ext cx="1192883"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Data Driven</a:t>
                </a:r>
              </a:p>
            </p:txBody>
          </p:sp>
        </p:grpSp>
        <p:grpSp>
          <p:nvGrpSpPr>
            <p:cNvPr id="49" name="Group 48"/>
            <p:cNvGrpSpPr/>
            <p:nvPr/>
          </p:nvGrpSpPr>
          <p:grpSpPr>
            <a:xfrm>
              <a:off x="9610160" y="1459841"/>
              <a:ext cx="3808032" cy="584162"/>
              <a:chOff x="-1" y="9978"/>
              <a:chExt cx="1902009" cy="287819"/>
            </a:xfrm>
          </p:grpSpPr>
          <p:sp>
            <p:nvSpPr>
              <p:cNvPr id="50" name="Rounded Rectangle 49"/>
              <p:cNvSpPr/>
              <p:nvPr/>
            </p:nvSpPr>
            <p:spPr>
              <a:xfrm>
                <a:off x="-1" y="9978"/>
                <a:ext cx="190200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1" name="Rounded Rectangle 4"/>
              <p:cNvSpPr/>
              <p:nvPr/>
            </p:nvSpPr>
            <p:spPr>
              <a:xfrm>
                <a:off x="14047" y="24028"/>
                <a:ext cx="1887961"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defTabSz="533400">
                  <a:lnSpc>
                    <a:spcPct val="90000"/>
                  </a:lnSpc>
                  <a:spcBef>
                    <a:spcPct val="0"/>
                  </a:spcBef>
                  <a:spcAft>
                    <a:spcPct val="35000"/>
                  </a:spcAft>
                </a:pPr>
                <a:r>
                  <a:rPr lang="en-US" sz="1500" b="1" dirty="0">
                    <a:solidFill>
                      <a:schemeClr val="tx1"/>
                    </a:solidFill>
                  </a:rPr>
                  <a:t>Resources with 0% Programming Skills</a:t>
                </a:r>
              </a:p>
            </p:txBody>
          </p:sp>
        </p:grpSp>
      </p:grpSp>
    </p:spTree>
    <p:extLst>
      <p:ext uri="{BB962C8B-B14F-4D97-AF65-F5344CB8AC3E}">
        <p14:creationId xmlns:p14="http://schemas.microsoft.com/office/powerpoint/2010/main" val="336367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a:xfrm>
            <a:off x="0" y="20978"/>
            <a:ext cx="12192000" cy="341457"/>
          </a:xfrm>
        </p:spPr>
        <p:txBody>
          <a:bodyPr/>
          <a:lstStyle/>
          <a:p>
            <a:r>
              <a:rPr lang="en-US" dirty="0"/>
              <a:t>Implementation Snap Shots</a:t>
            </a:r>
          </a:p>
        </p:txBody>
      </p:sp>
      <p:grpSp>
        <p:nvGrpSpPr>
          <p:cNvPr id="3" name="Group 2"/>
          <p:cNvGrpSpPr/>
          <p:nvPr/>
        </p:nvGrpSpPr>
        <p:grpSpPr>
          <a:xfrm>
            <a:off x="1592344" y="658902"/>
            <a:ext cx="8563592" cy="5400521"/>
            <a:chOff x="307975" y="128210"/>
            <a:chExt cx="8035925" cy="5967790"/>
          </a:xfrm>
        </p:grpSpPr>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95538"/>
              <a:ext cx="7810500" cy="3700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914400"/>
              <a:ext cx="784542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28210"/>
              <a:ext cx="838200" cy="665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grpSp>
        <p:nvGrpSpPr>
          <p:cNvPr id="10" name="Group 9"/>
          <p:cNvGrpSpPr/>
          <p:nvPr/>
        </p:nvGrpSpPr>
        <p:grpSpPr>
          <a:xfrm>
            <a:off x="5748251" y="792480"/>
            <a:ext cx="1676677" cy="384702"/>
            <a:chOff x="0" y="9978"/>
            <a:chExt cx="991169" cy="287819"/>
          </a:xfrm>
          <a:solidFill>
            <a:schemeClr val="accent6">
              <a:lumMod val="60000"/>
              <a:lumOff val="40000"/>
            </a:schemeClr>
          </a:solidFill>
        </p:grpSpPr>
        <p:sp>
          <p:nvSpPr>
            <p:cNvPr id="11" name="Rounded Rectangle 10"/>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12"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Email Notification</a:t>
              </a:r>
              <a:endParaRPr lang="en-US" sz="1500" kern="1200" dirty="0">
                <a:solidFill>
                  <a:schemeClr val="tx1"/>
                </a:solidFill>
              </a:endParaRPr>
            </a:p>
          </p:txBody>
        </p:sp>
      </p:grpSp>
    </p:spTree>
    <p:extLst>
      <p:ext uri="{BB962C8B-B14F-4D97-AF65-F5344CB8AC3E}">
        <p14:creationId xmlns:p14="http://schemas.microsoft.com/office/powerpoint/2010/main" val="3901783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a:xfrm>
            <a:off x="0" y="20978"/>
            <a:ext cx="12192000" cy="341457"/>
          </a:xfrm>
        </p:spPr>
        <p:txBody>
          <a:bodyPr/>
          <a:lstStyle/>
          <a:p>
            <a:r>
              <a:rPr lang="en-US" dirty="0"/>
              <a:t>Implementation Snap Shots</a:t>
            </a:r>
          </a:p>
        </p:txBody>
      </p:sp>
      <p:pic>
        <p:nvPicPr>
          <p:cNvPr id="1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809" y="1502093"/>
            <a:ext cx="8497823" cy="4793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011" y="590550"/>
            <a:ext cx="183832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5" name="Group 14"/>
          <p:cNvGrpSpPr/>
          <p:nvPr/>
        </p:nvGrpSpPr>
        <p:grpSpPr>
          <a:xfrm>
            <a:off x="4590011" y="670560"/>
            <a:ext cx="2591077" cy="384702"/>
            <a:chOff x="0" y="9978"/>
            <a:chExt cx="991169" cy="287819"/>
          </a:xfrm>
          <a:solidFill>
            <a:schemeClr val="accent6">
              <a:lumMod val="60000"/>
              <a:lumOff val="40000"/>
            </a:schemeClr>
          </a:solidFill>
        </p:grpSpPr>
        <p:sp>
          <p:nvSpPr>
            <p:cNvPr id="16" name="Rounded Rectangle 15"/>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17"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dirty="0">
                  <a:solidFill>
                    <a:schemeClr val="tx1"/>
                  </a:solidFill>
                </a:rPr>
                <a:t>Failure Test Case Screen Shot</a:t>
              </a:r>
              <a:endParaRPr lang="en-US" sz="1500" kern="1200" dirty="0">
                <a:solidFill>
                  <a:schemeClr val="tx1"/>
                </a:solidFill>
              </a:endParaRPr>
            </a:p>
          </p:txBody>
        </p:sp>
      </p:grpSp>
    </p:spTree>
    <p:extLst>
      <p:ext uri="{BB962C8B-B14F-4D97-AF65-F5344CB8AC3E}">
        <p14:creationId xmlns:p14="http://schemas.microsoft.com/office/powerpoint/2010/main" val="86809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a:xfrm>
            <a:off x="0" y="20978"/>
            <a:ext cx="12192000" cy="341457"/>
          </a:xfrm>
        </p:spPr>
        <p:txBody>
          <a:bodyPr/>
          <a:lstStyle/>
          <a:p>
            <a:r>
              <a:rPr lang="en-US" dirty="0"/>
              <a:t>Implementation Snap Shots</a:t>
            </a:r>
          </a:p>
        </p:txBody>
      </p:sp>
      <p:grpSp>
        <p:nvGrpSpPr>
          <p:cNvPr id="7" name="Group 6"/>
          <p:cNvGrpSpPr/>
          <p:nvPr/>
        </p:nvGrpSpPr>
        <p:grpSpPr>
          <a:xfrm>
            <a:off x="1746015" y="590550"/>
            <a:ext cx="8632171" cy="5524500"/>
            <a:chOff x="124479" y="190500"/>
            <a:chExt cx="8632171" cy="5524500"/>
          </a:xfrm>
        </p:grpSpPr>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79" y="1600200"/>
              <a:ext cx="3304521"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975" y="4552950"/>
              <a:ext cx="84486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1219200"/>
              <a:ext cx="4800600" cy="2684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75" y="190500"/>
              <a:ext cx="183832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733800" y="762000"/>
              <a:ext cx="2895600" cy="373062"/>
            </a:xfrm>
            <a:prstGeom prst="rect">
              <a:avLst/>
            </a:prstGeom>
            <a:noFill/>
          </p:spPr>
          <p:txBody>
            <a:bodyPr wrap="square" rtlCol="0">
              <a:spAutoFit/>
            </a:bodyPr>
            <a:lstStyle/>
            <a:p>
              <a:r>
                <a:rPr lang="en-US" b="1" dirty="0">
                  <a:solidFill>
                    <a:srgbClr val="002060"/>
                  </a:solidFill>
                </a:rPr>
                <a:t>HTML Report</a:t>
              </a:r>
            </a:p>
          </p:txBody>
        </p:sp>
        <p:sp>
          <p:nvSpPr>
            <p:cNvPr id="17" name="TextBox 16"/>
            <p:cNvSpPr txBox="1"/>
            <p:nvPr/>
          </p:nvSpPr>
          <p:spPr>
            <a:xfrm>
              <a:off x="228600" y="1074738"/>
              <a:ext cx="2895600" cy="373062"/>
            </a:xfrm>
            <a:prstGeom prst="rect">
              <a:avLst/>
            </a:prstGeom>
            <a:noFill/>
          </p:spPr>
          <p:txBody>
            <a:bodyPr wrap="square" rtlCol="0">
              <a:spAutoFit/>
            </a:bodyPr>
            <a:lstStyle/>
            <a:p>
              <a:r>
                <a:rPr lang="en-US" b="1" dirty="0">
                  <a:solidFill>
                    <a:srgbClr val="002060"/>
                  </a:solidFill>
                </a:rPr>
                <a:t>Report Formats</a:t>
              </a:r>
            </a:p>
          </p:txBody>
        </p:sp>
        <p:sp>
          <p:nvSpPr>
            <p:cNvPr id="18" name="TextBox 17"/>
            <p:cNvSpPr txBox="1"/>
            <p:nvPr/>
          </p:nvSpPr>
          <p:spPr>
            <a:xfrm>
              <a:off x="328939" y="4038600"/>
              <a:ext cx="2895600" cy="373062"/>
            </a:xfrm>
            <a:prstGeom prst="rect">
              <a:avLst/>
            </a:prstGeom>
            <a:noFill/>
          </p:spPr>
          <p:txBody>
            <a:bodyPr wrap="square" rtlCol="0">
              <a:spAutoFit/>
            </a:bodyPr>
            <a:lstStyle/>
            <a:p>
              <a:r>
                <a:rPr lang="en-US" b="1" dirty="0">
                  <a:solidFill>
                    <a:srgbClr val="002060"/>
                  </a:solidFill>
                </a:rPr>
                <a:t>Excel Report</a:t>
              </a:r>
            </a:p>
          </p:txBody>
        </p:sp>
      </p:grpSp>
      <p:grpSp>
        <p:nvGrpSpPr>
          <p:cNvPr id="19" name="Group 18"/>
          <p:cNvGrpSpPr/>
          <p:nvPr/>
        </p:nvGrpSpPr>
        <p:grpSpPr>
          <a:xfrm>
            <a:off x="4577972" y="665118"/>
            <a:ext cx="3066412" cy="384702"/>
            <a:chOff x="0" y="9978"/>
            <a:chExt cx="991169" cy="287819"/>
          </a:xfrm>
          <a:solidFill>
            <a:schemeClr val="accent6">
              <a:lumMod val="60000"/>
              <a:lumOff val="40000"/>
            </a:schemeClr>
          </a:solidFill>
        </p:grpSpPr>
        <p:sp>
          <p:nvSpPr>
            <p:cNvPr id="20" name="Rounded Rectangle 19"/>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1"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dirty="0">
                  <a:solidFill>
                    <a:schemeClr val="tx1"/>
                  </a:solidFill>
                </a:rPr>
                <a:t>Test Case Reports &amp; Various Formats</a:t>
              </a:r>
              <a:endParaRPr lang="en-US" sz="1500" kern="1200" dirty="0">
                <a:solidFill>
                  <a:schemeClr val="tx1"/>
                </a:solidFill>
              </a:endParaRPr>
            </a:p>
          </p:txBody>
        </p:sp>
      </p:grpSp>
    </p:spTree>
    <p:extLst>
      <p:ext uri="{BB962C8B-B14F-4D97-AF65-F5344CB8AC3E}">
        <p14:creationId xmlns:p14="http://schemas.microsoft.com/office/powerpoint/2010/main" val="327575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F3C5B0-406E-4512-91A0-00736F9C21C3}"/>
              </a:ext>
            </a:extLst>
          </p:cNvPr>
          <p:cNvSpPr>
            <a:spLocks noGrp="1"/>
          </p:cNvSpPr>
          <p:nvPr>
            <p:ph type="title"/>
          </p:nvPr>
        </p:nvSpPr>
        <p:spPr>
          <a:xfrm>
            <a:off x="0" y="20978"/>
            <a:ext cx="12192000" cy="341457"/>
          </a:xfrm>
        </p:spPr>
        <p:txBody>
          <a:bodyPr/>
          <a:lstStyle/>
          <a:p>
            <a:r>
              <a:rPr lang="en-US" dirty="0"/>
              <a:t>Target Achieved</a:t>
            </a:r>
          </a:p>
        </p:txBody>
      </p:sp>
      <p:grpSp>
        <p:nvGrpSpPr>
          <p:cNvPr id="19" name="Group 18"/>
          <p:cNvGrpSpPr/>
          <p:nvPr/>
        </p:nvGrpSpPr>
        <p:grpSpPr>
          <a:xfrm>
            <a:off x="2566292" y="488726"/>
            <a:ext cx="8821036" cy="535402"/>
            <a:chOff x="0" y="9978"/>
            <a:chExt cx="991169" cy="287819"/>
          </a:xfrm>
          <a:solidFill>
            <a:srgbClr val="FFC000"/>
          </a:solidFill>
        </p:grpSpPr>
        <p:sp>
          <p:nvSpPr>
            <p:cNvPr id="20" name="Rounded Rectangle 19"/>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1"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a:solidFill>
                    <a:schemeClr val="tx1"/>
                  </a:solidFill>
                </a:rPr>
                <a:t>Gain Business Value in terms of Quality, Time &amp; Cost by resolving all our issues mentioned in problem statement due to traditional regression testing.</a:t>
              </a:r>
            </a:p>
          </p:txBody>
        </p:sp>
      </p:grpSp>
      <p:grpSp>
        <p:nvGrpSpPr>
          <p:cNvPr id="14" name="Group 13"/>
          <p:cNvGrpSpPr/>
          <p:nvPr/>
        </p:nvGrpSpPr>
        <p:grpSpPr>
          <a:xfrm>
            <a:off x="564795" y="507506"/>
            <a:ext cx="1398117" cy="384702"/>
            <a:chOff x="0" y="9978"/>
            <a:chExt cx="991169" cy="287819"/>
          </a:xfrm>
        </p:grpSpPr>
        <p:sp>
          <p:nvSpPr>
            <p:cNvPr id="22" name="Rounded Rectangle 21"/>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3"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Our Target</a:t>
              </a:r>
              <a:endParaRPr lang="en-US" sz="1500" kern="1200" dirty="0">
                <a:solidFill>
                  <a:schemeClr val="tx1"/>
                </a:solidFill>
              </a:endParaRPr>
            </a:p>
          </p:txBody>
        </p:sp>
      </p:grpSp>
      <p:grpSp>
        <p:nvGrpSpPr>
          <p:cNvPr id="24" name="Group 23"/>
          <p:cNvGrpSpPr/>
          <p:nvPr/>
        </p:nvGrpSpPr>
        <p:grpSpPr>
          <a:xfrm>
            <a:off x="534315" y="1159778"/>
            <a:ext cx="1398117" cy="384702"/>
            <a:chOff x="0" y="9978"/>
            <a:chExt cx="991169" cy="287819"/>
          </a:xfrm>
        </p:grpSpPr>
        <p:sp>
          <p:nvSpPr>
            <p:cNvPr id="25" name="Rounded Rectangle 24"/>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6"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Gained thru Katalon Studio</a:t>
              </a:r>
              <a:endParaRPr lang="en-US" sz="1500" kern="1200" dirty="0">
                <a:solidFill>
                  <a:schemeClr val="tx1"/>
                </a:solidFill>
              </a:endParaRPr>
            </a:p>
          </p:txBody>
        </p:sp>
      </p:grpSp>
      <p:grpSp>
        <p:nvGrpSpPr>
          <p:cNvPr id="27" name="Group 26"/>
          <p:cNvGrpSpPr/>
          <p:nvPr/>
        </p:nvGrpSpPr>
        <p:grpSpPr>
          <a:xfrm>
            <a:off x="2535812" y="1140998"/>
            <a:ext cx="8211436" cy="384702"/>
            <a:chOff x="0" y="9978"/>
            <a:chExt cx="991169" cy="287819"/>
          </a:xfrm>
          <a:solidFill>
            <a:srgbClr val="FFC000"/>
          </a:solidFill>
        </p:grpSpPr>
        <p:sp>
          <p:nvSpPr>
            <p:cNvPr id="28" name="Rounded Rectangle 27"/>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29"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a:solidFill>
                    <a:schemeClr val="tx1"/>
                  </a:solidFill>
                </a:rPr>
                <a:t>Quicker Test Case Preparation</a:t>
              </a:r>
              <a:endParaRPr lang="en-US" sz="1600" kern="1200" dirty="0">
                <a:solidFill>
                  <a:schemeClr val="tx1"/>
                </a:solidFill>
              </a:endParaRPr>
            </a:p>
          </p:txBody>
        </p:sp>
      </p:grpSp>
      <p:grpSp>
        <p:nvGrpSpPr>
          <p:cNvPr id="30" name="Group 29"/>
          <p:cNvGrpSpPr/>
          <p:nvPr/>
        </p:nvGrpSpPr>
        <p:grpSpPr>
          <a:xfrm>
            <a:off x="2554100" y="1646966"/>
            <a:ext cx="8211436" cy="384702"/>
            <a:chOff x="0" y="9978"/>
            <a:chExt cx="991169" cy="287819"/>
          </a:xfrm>
          <a:solidFill>
            <a:srgbClr val="FFC000"/>
          </a:solidFill>
        </p:grpSpPr>
        <p:sp>
          <p:nvSpPr>
            <p:cNvPr id="31" name="Rounded Rectangle 30"/>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2"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a:solidFill>
                    <a:schemeClr val="tx1"/>
                  </a:solidFill>
                </a:rPr>
                <a:t>Reusability of  Test Cases</a:t>
              </a:r>
              <a:endParaRPr lang="en-US" sz="1600" kern="1200" dirty="0">
                <a:solidFill>
                  <a:schemeClr val="tx1"/>
                </a:solidFill>
              </a:endParaRPr>
            </a:p>
          </p:txBody>
        </p:sp>
      </p:grpSp>
      <p:grpSp>
        <p:nvGrpSpPr>
          <p:cNvPr id="33" name="Group 32"/>
          <p:cNvGrpSpPr/>
          <p:nvPr/>
        </p:nvGrpSpPr>
        <p:grpSpPr>
          <a:xfrm>
            <a:off x="2560196" y="2189510"/>
            <a:ext cx="8211436" cy="384702"/>
            <a:chOff x="0" y="9978"/>
            <a:chExt cx="991169" cy="287819"/>
          </a:xfrm>
          <a:solidFill>
            <a:srgbClr val="FFC000"/>
          </a:solidFill>
        </p:grpSpPr>
        <p:sp>
          <p:nvSpPr>
            <p:cNvPr id="34" name="Rounded Rectangle 33"/>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5"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a:solidFill>
                    <a:schemeClr val="tx1"/>
                  </a:solidFill>
                </a:rPr>
                <a:t>Regression made simple &amp; Data Driven with 99% scope</a:t>
              </a:r>
              <a:endParaRPr lang="en-US" sz="1600" kern="1200" dirty="0">
                <a:solidFill>
                  <a:schemeClr val="tx1"/>
                </a:solidFill>
              </a:endParaRPr>
            </a:p>
          </p:txBody>
        </p:sp>
      </p:grpSp>
      <p:grpSp>
        <p:nvGrpSpPr>
          <p:cNvPr id="36" name="Group 35"/>
          <p:cNvGrpSpPr/>
          <p:nvPr/>
        </p:nvGrpSpPr>
        <p:grpSpPr>
          <a:xfrm>
            <a:off x="2578484" y="2671094"/>
            <a:ext cx="8211436" cy="384702"/>
            <a:chOff x="0" y="9978"/>
            <a:chExt cx="991169" cy="287819"/>
          </a:xfrm>
          <a:solidFill>
            <a:srgbClr val="FFC000"/>
          </a:solidFill>
        </p:grpSpPr>
        <p:sp>
          <p:nvSpPr>
            <p:cNvPr id="37" name="Rounded Rectangle 36"/>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38"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a:solidFill>
                    <a:schemeClr val="tx1"/>
                  </a:solidFill>
                </a:rPr>
                <a:t>Automated Reporting</a:t>
              </a:r>
              <a:endParaRPr lang="en-US" sz="1600" kern="1200" dirty="0">
                <a:solidFill>
                  <a:schemeClr val="tx1"/>
                </a:solidFill>
              </a:endParaRPr>
            </a:p>
          </p:txBody>
        </p:sp>
      </p:grpSp>
      <p:grpSp>
        <p:nvGrpSpPr>
          <p:cNvPr id="39" name="Group 38"/>
          <p:cNvGrpSpPr/>
          <p:nvPr/>
        </p:nvGrpSpPr>
        <p:grpSpPr>
          <a:xfrm>
            <a:off x="2596772" y="3213638"/>
            <a:ext cx="8211436" cy="384702"/>
            <a:chOff x="0" y="9978"/>
            <a:chExt cx="991169" cy="287819"/>
          </a:xfrm>
          <a:solidFill>
            <a:srgbClr val="FFC000"/>
          </a:solidFill>
        </p:grpSpPr>
        <p:sp>
          <p:nvSpPr>
            <p:cNvPr id="40" name="Rounded Rectangle 39"/>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1"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a:solidFill>
                    <a:schemeClr val="tx1"/>
                  </a:solidFill>
                </a:rPr>
                <a:t>Automated Email Notification</a:t>
              </a:r>
              <a:endParaRPr lang="en-US" sz="1600" kern="1200" dirty="0">
                <a:solidFill>
                  <a:schemeClr val="tx1"/>
                </a:solidFill>
              </a:endParaRPr>
            </a:p>
          </p:txBody>
        </p:sp>
      </p:grpSp>
      <p:grpSp>
        <p:nvGrpSpPr>
          <p:cNvPr id="42" name="Group 41"/>
          <p:cNvGrpSpPr/>
          <p:nvPr/>
        </p:nvGrpSpPr>
        <p:grpSpPr>
          <a:xfrm>
            <a:off x="2615060" y="3768374"/>
            <a:ext cx="8211436" cy="384702"/>
            <a:chOff x="0" y="9978"/>
            <a:chExt cx="991169" cy="287819"/>
          </a:xfrm>
          <a:solidFill>
            <a:srgbClr val="FFC000"/>
          </a:solidFill>
        </p:grpSpPr>
        <p:sp>
          <p:nvSpPr>
            <p:cNvPr id="43" name="Rounded Rectangle 42"/>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4"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a:solidFill>
                    <a:schemeClr val="tx1"/>
                  </a:solidFill>
                </a:rPr>
                <a:t>Issues are identified before it reaches to QA environment</a:t>
              </a:r>
              <a:endParaRPr lang="en-US" sz="1600" kern="1200" dirty="0">
                <a:solidFill>
                  <a:schemeClr val="tx1"/>
                </a:solidFill>
              </a:endParaRPr>
            </a:p>
          </p:txBody>
        </p:sp>
      </p:grpSp>
      <p:grpSp>
        <p:nvGrpSpPr>
          <p:cNvPr id="46" name="Group 45"/>
          <p:cNvGrpSpPr/>
          <p:nvPr/>
        </p:nvGrpSpPr>
        <p:grpSpPr>
          <a:xfrm>
            <a:off x="2621156" y="4237766"/>
            <a:ext cx="8211436" cy="384702"/>
            <a:chOff x="0" y="9978"/>
            <a:chExt cx="991169" cy="287819"/>
          </a:xfrm>
          <a:solidFill>
            <a:srgbClr val="FFC000"/>
          </a:solidFill>
        </p:grpSpPr>
        <p:sp>
          <p:nvSpPr>
            <p:cNvPr id="47" name="Rounded Rectangle 46"/>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48"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a:solidFill>
                    <a:schemeClr val="tx1"/>
                  </a:solidFill>
                </a:rPr>
                <a:t>Agility due to Integration feature with GitHub, Jenkins &amp; JIRA</a:t>
              </a:r>
              <a:endParaRPr lang="en-US" sz="1600" kern="1200" dirty="0">
                <a:solidFill>
                  <a:schemeClr val="tx1"/>
                </a:solidFill>
              </a:endParaRPr>
            </a:p>
          </p:txBody>
        </p:sp>
      </p:grpSp>
      <p:grpSp>
        <p:nvGrpSpPr>
          <p:cNvPr id="49" name="Group 48"/>
          <p:cNvGrpSpPr/>
          <p:nvPr/>
        </p:nvGrpSpPr>
        <p:grpSpPr>
          <a:xfrm>
            <a:off x="564795" y="4738130"/>
            <a:ext cx="1398117" cy="384702"/>
            <a:chOff x="0" y="9978"/>
            <a:chExt cx="991169" cy="287819"/>
          </a:xfrm>
        </p:grpSpPr>
        <p:sp>
          <p:nvSpPr>
            <p:cNvPr id="50" name="Rounded Rectangle 49"/>
            <p:cNvSpPr/>
            <p:nvPr/>
          </p:nvSpPr>
          <p:spPr>
            <a:xfrm>
              <a:off x="0" y="9978"/>
              <a:ext cx="991169" cy="287819"/>
            </a:xfrm>
            <a:prstGeom prst="roundRect">
              <a:avLst/>
            </a:prstGeom>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1" name="Rounded Rectangle 4"/>
            <p:cNvSpPr/>
            <p:nvPr/>
          </p:nvSpPr>
          <p:spPr>
            <a:xfrm>
              <a:off x="14050" y="24028"/>
              <a:ext cx="963069" cy="25971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500" b="1" kern="1200" dirty="0">
                  <a:solidFill>
                    <a:schemeClr val="tx1"/>
                  </a:solidFill>
                </a:rPr>
                <a:t>Target Achieved</a:t>
              </a:r>
              <a:endParaRPr lang="en-US" sz="1500" kern="1200" dirty="0">
                <a:solidFill>
                  <a:schemeClr val="tx1"/>
                </a:solidFill>
              </a:endParaRPr>
            </a:p>
          </p:txBody>
        </p:sp>
      </p:grpSp>
      <p:grpSp>
        <p:nvGrpSpPr>
          <p:cNvPr id="52" name="Group 51"/>
          <p:cNvGrpSpPr/>
          <p:nvPr/>
        </p:nvGrpSpPr>
        <p:grpSpPr>
          <a:xfrm>
            <a:off x="2639444" y="4768118"/>
            <a:ext cx="8516236" cy="1291306"/>
            <a:chOff x="0" y="9978"/>
            <a:chExt cx="991169" cy="287819"/>
          </a:xfrm>
          <a:solidFill>
            <a:srgbClr val="FFC000"/>
          </a:solidFill>
        </p:grpSpPr>
        <p:sp>
          <p:nvSpPr>
            <p:cNvPr id="53" name="Rounded Rectangle 52"/>
            <p:cNvSpPr/>
            <p:nvPr/>
          </p:nvSpPr>
          <p:spPr>
            <a:xfrm>
              <a:off x="0" y="9978"/>
              <a:ext cx="991169" cy="287819"/>
            </a:xfrm>
            <a:prstGeom prst="roundRect">
              <a:avLst/>
            </a:prstGeom>
            <a:grpFill/>
          </p:spPr>
          <p:style>
            <a:lnRef idx="2">
              <a:schemeClr val="lt1">
                <a:hueOff val="0"/>
                <a:satOff val="0"/>
                <a:lumOff val="0"/>
                <a:alphaOff val="0"/>
              </a:schemeClr>
            </a:lnRef>
            <a:fillRef idx="1">
              <a:schemeClr val="accent4">
                <a:alpha val="90000"/>
                <a:hueOff val="0"/>
                <a:satOff val="0"/>
                <a:lumOff val="0"/>
                <a:alphaOff val="0"/>
              </a:schemeClr>
            </a:fillRef>
            <a:effectRef idx="0">
              <a:schemeClr val="accent4">
                <a:alpha val="90000"/>
                <a:hueOff val="0"/>
                <a:satOff val="0"/>
                <a:lumOff val="0"/>
                <a:alphaOff val="0"/>
              </a:schemeClr>
            </a:effectRef>
            <a:fontRef idx="minor">
              <a:schemeClr val="lt1"/>
            </a:fontRef>
          </p:style>
        </p:sp>
        <p:sp>
          <p:nvSpPr>
            <p:cNvPr id="54" name="Rounded Rectangle 4"/>
            <p:cNvSpPr/>
            <p:nvPr/>
          </p:nvSpPr>
          <p:spPr>
            <a:xfrm>
              <a:off x="14050" y="24028"/>
              <a:ext cx="963069" cy="25971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600" b="1" dirty="0">
                  <a:solidFill>
                    <a:schemeClr val="tx1"/>
                  </a:solidFill>
                </a:rPr>
                <a:t>Gained Business Value thru Katalon Studio Automated Regression for 1 Lakh policies quickly .  </a:t>
              </a:r>
            </a:p>
            <a:p>
              <a:pPr marL="342900" lvl="0" indent="-342900" defTabSz="533400">
                <a:lnSpc>
                  <a:spcPct val="90000"/>
                </a:lnSpc>
                <a:spcBef>
                  <a:spcPct val="0"/>
                </a:spcBef>
                <a:spcAft>
                  <a:spcPct val="35000"/>
                </a:spcAft>
                <a:buAutoNum type="alphaLcParenR"/>
              </a:pPr>
              <a:r>
                <a:rPr lang="en-US" sz="1600" b="1" dirty="0">
                  <a:solidFill>
                    <a:schemeClr val="tx1"/>
                  </a:solidFill>
                </a:rPr>
                <a:t>Time taken reduced to 1 day from 1 week by Automation</a:t>
              </a:r>
            </a:p>
            <a:p>
              <a:pPr marL="342900" lvl="0" indent="-342900" algn="l" defTabSz="533400" rtl="0">
                <a:lnSpc>
                  <a:spcPct val="90000"/>
                </a:lnSpc>
                <a:spcBef>
                  <a:spcPct val="0"/>
                </a:spcBef>
                <a:spcAft>
                  <a:spcPct val="35000"/>
                </a:spcAft>
                <a:buAutoNum type="alphaLcParenR"/>
              </a:pPr>
              <a:r>
                <a:rPr lang="en-US" sz="1600" b="1" dirty="0">
                  <a:solidFill>
                    <a:schemeClr val="tx1"/>
                  </a:solidFill>
                </a:rPr>
                <a:t>Cost by 0% coding &amp; 0% Programming skill </a:t>
              </a:r>
            </a:p>
            <a:p>
              <a:pPr marL="342900" lvl="0" indent="-342900" algn="l" defTabSz="533400" rtl="0">
                <a:lnSpc>
                  <a:spcPct val="90000"/>
                </a:lnSpc>
                <a:spcBef>
                  <a:spcPct val="0"/>
                </a:spcBef>
                <a:spcAft>
                  <a:spcPct val="35000"/>
                </a:spcAft>
                <a:buAutoNum type="alphaLcParenR"/>
              </a:pPr>
              <a:r>
                <a:rPr lang="en-US" sz="1600" b="1" dirty="0">
                  <a:solidFill>
                    <a:schemeClr val="tx1"/>
                  </a:solidFill>
                </a:rPr>
                <a:t>Quality by earlier identification of Issues (Agility</a:t>
              </a:r>
            </a:p>
          </p:txBody>
        </p:sp>
      </p:grpSp>
    </p:spTree>
    <p:extLst>
      <p:ext uri="{BB962C8B-B14F-4D97-AF65-F5344CB8AC3E}">
        <p14:creationId xmlns:p14="http://schemas.microsoft.com/office/powerpoint/2010/main" val="778263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Begining Slides / Separators">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041_Mphasis template_US date_Vas_v1_6Dec18" id="{1659C8C1-4956-4861-B6F2-872426D8B2AD}" vid="{BFF7CD5E-53F8-4E7E-9C9C-D744FA90F880}"/>
    </a:ext>
  </a:extLst>
</a:theme>
</file>

<file path=ppt/theme/theme2.xml><?xml version="1.0" encoding="utf-8"?>
<a:theme xmlns:a="http://schemas.openxmlformats.org/drawingml/2006/main" name="Visual and Text">
  <a:themeElements>
    <a:clrScheme name="Mphasis Colours">
      <a:dk1>
        <a:srgbClr val="231F20"/>
      </a:dk1>
      <a:lt1>
        <a:srgbClr val="FFFFFF"/>
      </a:lt1>
      <a:dk2>
        <a:srgbClr val="414041"/>
      </a:dk2>
      <a:lt2>
        <a:srgbClr val="4C4D4C"/>
      </a:lt2>
      <a:accent1>
        <a:srgbClr val="109DD0"/>
      </a:accent1>
      <a:accent2>
        <a:srgbClr val="D61360"/>
      </a:accent2>
      <a:accent3>
        <a:srgbClr val="8F53A1"/>
      </a:accent3>
      <a:accent4>
        <a:srgbClr val="A0CD49"/>
      </a:accent4>
      <a:accent5>
        <a:srgbClr val="A7DEEE"/>
      </a:accent5>
      <a:accent6>
        <a:srgbClr val="C81A78"/>
      </a:accent6>
      <a:hlink>
        <a:srgbClr val="9E9F9E"/>
      </a:hlink>
      <a:folHlink>
        <a:srgbClr val="76777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5041_Mphasis template_US date_Vas_v1_6Dec18" id="{1659C8C1-4956-4861-B6F2-872426D8B2AD}" vid="{915890CC-9E06-4303-9996-032667F2622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Mphasis PPT Template_Dec2018</Template>
  <TotalTime>12440</TotalTime>
  <Words>410</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Arial</vt:lpstr>
      <vt:lpstr>Arial Unicode MS</vt:lpstr>
      <vt:lpstr>Calibri</vt:lpstr>
      <vt:lpstr>Calibri Light</vt:lpstr>
      <vt:lpstr>1_Begining Slides / Separators</vt:lpstr>
      <vt:lpstr>Visual and Text</vt:lpstr>
      <vt:lpstr>PowerPoint Presentation</vt:lpstr>
      <vt:lpstr>Contents</vt:lpstr>
      <vt:lpstr>Problem Statement</vt:lpstr>
      <vt:lpstr>PowerPoint Presentation</vt:lpstr>
      <vt:lpstr>Solution &amp; Justification</vt:lpstr>
      <vt:lpstr>Implementation Snap Shots</vt:lpstr>
      <vt:lpstr>Implementation Snap Shots</vt:lpstr>
      <vt:lpstr>Implementation Snap Shots</vt:lpstr>
      <vt:lpstr>Target Achieved</vt:lpstr>
      <vt:lpstr>POC Detail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Arvindraj A</dc:creator>
  <cp:lastModifiedBy>Arulkumar Arumugam</cp:lastModifiedBy>
  <cp:revision>363</cp:revision>
  <dcterms:created xsi:type="dcterms:W3CDTF">2019-03-20T08:21:01Z</dcterms:created>
  <dcterms:modified xsi:type="dcterms:W3CDTF">2023-02-13T05:43:21Z</dcterms:modified>
</cp:coreProperties>
</file>