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3" r:id="rId3"/>
    <p:sldId id="284" r:id="rId4"/>
    <p:sldId id="285" r:id="rId5"/>
    <p:sldId id="286" r:id="rId6"/>
    <p:sldId id="287" r:id="rId7"/>
    <p:sldId id="288" r:id="rId8"/>
    <p:sldId id="289" r:id="rId9"/>
    <p:sldId id="290" r:id="rId10"/>
    <p:sldId id="291" r:id="rId11"/>
    <p:sldId id="292" r:id="rId12"/>
    <p:sldId id="293" r:id="rId13"/>
    <p:sldId id="294"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4" name="Slide Image Placeholder 1"/>
          <p:cNvSpPr>
            <a:spLocks noChangeAspect="1" noRot="1" noGrp="1"/>
          </p:cNvSpPr>
          <p:nvPr>
            <p:ph type="sldImg"/>
          </p:nvPr>
        </p:nvSpPr>
        <p:spPr/>
      </p:sp>
      <p:sp>
        <p:nvSpPr>
          <p:cNvPr id="1048625" name="Notes Placeholder 2"/>
          <p:cNvSpPr>
            <a:spLocks noGrp="1"/>
          </p:cNvSpPr>
          <p:nvPr>
            <p:ph type="body" idx="1"/>
          </p:nvPr>
        </p:nvSpPr>
        <p:spPr/>
        <p:txBody>
          <a:bodyPr/>
          <a:p>
            <a:endParaRPr dirty="0" lang="en-IN"/>
          </a:p>
        </p:txBody>
      </p:sp>
      <p:sp>
        <p:nvSpPr>
          <p:cNvPr id="104862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0"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a:xfrm>
            <a:off x="609600" y="1577340"/>
            <a:ext cx="10972800" cy="266700"/>
          </a:xfrm>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3"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2" name=""/>
        <p:cNvGrpSpPr/>
        <p:nvPr/>
      </p:nvGrpSpPr>
      <p:grpSpPr>
        <a:xfrm>
          <a:off x="0" y="0"/>
          <a:ext cx="0" cy="0"/>
          <a:chOff x="0" y="0"/>
          <a:chExt cx="0" cy="0"/>
        </a:xfrm>
      </p:grpSpPr>
      <p:sp>
        <p:nvSpPr>
          <p:cNvPr id="10485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9"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0"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01"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4"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1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1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19"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0"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1"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3" name="TextBox 13"/>
          <p:cNvSpPr txBox="1"/>
          <p:nvPr/>
        </p:nvSpPr>
        <p:spPr>
          <a:xfrm>
            <a:off x="2554542" y="3314150"/>
            <a:ext cx="8610600" cy="2580640"/>
          </a:xfrm>
          <a:prstGeom prst="rect"/>
          <a:noFill/>
        </p:spPr>
        <p:txBody>
          <a:bodyPr anchor="t" bIns="45720" lIns="91440" rIns="91440" rtlCol="0" tIns="45720" wrap="square">
            <a:spAutoFit/>
          </a:bodyPr>
          <a:p>
            <a:r>
              <a:rPr dirty="0" sz="2400" lang="en-US"/>
              <a:t>STUDENT NAME</a:t>
            </a:r>
            <a:r>
              <a:rPr dirty="0" sz="2400" lang="en-IN"/>
              <a:t>:A</a:t>
            </a:r>
            <a:r>
              <a:rPr dirty="0" sz="2400" lang="en-US"/>
              <a:t>r</a:t>
            </a:r>
            <a:r>
              <a:rPr dirty="0" sz="2400" lang="en-US"/>
              <a:t>u</a:t>
            </a:r>
            <a:r>
              <a:rPr dirty="0" sz="2400" lang="en-US"/>
              <a:t>l</a:t>
            </a:r>
            <a:r>
              <a:rPr dirty="0" sz="2400" lang="en-US"/>
              <a:t> </a:t>
            </a:r>
            <a:r>
              <a:rPr dirty="0" sz="2400" lang="en-US"/>
              <a:t>Kumar </a:t>
            </a:r>
            <a:r>
              <a:rPr dirty="0" sz="2400" lang="en-US"/>
              <a:t>R</a:t>
            </a:r>
            <a:endParaRPr dirty="0" sz="2400" lang="en-US"/>
          </a:p>
          <a:p>
            <a:r>
              <a:rPr dirty="0" sz="2400" lang="en-US"/>
              <a:t>REGISTER NO AND NMID: </a:t>
            </a:r>
            <a:r>
              <a:rPr dirty="0" sz="2400" lang="en-US"/>
              <a:t>2</a:t>
            </a:r>
            <a:r>
              <a:rPr dirty="0" sz="2400" lang="en-US"/>
              <a:t>4</a:t>
            </a:r>
            <a:r>
              <a:rPr dirty="0" sz="2400" lang="en-US"/>
              <a:t>1</a:t>
            </a:r>
            <a:r>
              <a:rPr dirty="0" sz="2400" lang="en-US"/>
              <a:t>3</a:t>
            </a:r>
            <a:r>
              <a:rPr dirty="0" sz="2400" lang="en-US"/>
              <a:t>3</a:t>
            </a:r>
            <a:r>
              <a:rPr dirty="0" sz="2400" lang="en-US"/>
              <a:t>0</a:t>
            </a:r>
            <a:r>
              <a:rPr dirty="0" sz="2400" lang="en-US"/>
              <a:t>4</a:t>
            </a:r>
            <a:r>
              <a:rPr dirty="0" sz="2400" lang="en-US"/>
              <a:t>0</a:t>
            </a:r>
            <a:r>
              <a:rPr dirty="0" sz="2400" lang="en-US"/>
              <a:t>5</a:t>
            </a:r>
            <a:r>
              <a:rPr dirty="0" sz="2400" lang="en-US"/>
              <a:t>0</a:t>
            </a:r>
            <a:r>
              <a:rPr dirty="0" sz="2400" lang="en-US"/>
              <a:t>0</a:t>
            </a:r>
            <a:r>
              <a:rPr dirty="0" sz="2400" lang="en-US"/>
              <a:t>1</a:t>
            </a:r>
            <a:r>
              <a:rPr dirty="0" sz="2400" lang="en-US"/>
              <a:t>2</a:t>
            </a:r>
            <a:r>
              <a:rPr dirty="0" sz="2400" lang="en-US"/>
              <a:t>1</a:t>
            </a:r>
            <a:r>
              <a:rPr dirty="0" sz="2400" lang="en-US"/>
              <a:t>0</a:t>
            </a:r>
            <a:r>
              <a:rPr dirty="0" sz="2400" lang="en-US"/>
              <a:t>1</a:t>
            </a:r>
            <a:r>
              <a:rPr dirty="0" sz="2400" lang="en-US"/>
              <a:t>0</a:t>
            </a:r>
            <a:r>
              <a:rPr dirty="0" sz="2400" lang="en-US"/>
              <a:t> </a:t>
            </a:r>
            <a:r>
              <a:rPr dirty="0" sz="2400" lang="en-US"/>
              <a:t>a</a:t>
            </a:r>
            <a:r>
              <a:rPr dirty="0" sz="2400" lang="en-US"/>
              <a:t>n</a:t>
            </a:r>
            <a:r>
              <a:rPr dirty="0" sz="2400" lang="en-US"/>
              <a:t>d</a:t>
            </a:r>
            <a:r>
              <a:rPr dirty="0" sz="2400" lang="en-US"/>
              <a:t> </a:t>
            </a:r>
            <a:r>
              <a:rPr dirty="0" sz="2400" lang="en-US"/>
              <a:t>a</a:t>
            </a:r>
            <a:r>
              <a:rPr dirty="0" sz="2400" lang="en-US"/>
              <a:t>u</a:t>
            </a:r>
            <a:r>
              <a:rPr dirty="0" sz="2400" lang="en-US"/>
              <a:t>t</a:t>
            </a:r>
            <a:r>
              <a:rPr dirty="0" sz="2400" lang="en-US"/>
              <a:t>a</a:t>
            </a:r>
            <a:r>
              <a:rPr dirty="0" sz="2400" lang="en-US"/>
              <a:t>n</a:t>
            </a:r>
            <a:r>
              <a:rPr dirty="0" sz="2400" lang="en-US"/>
              <a:t>m</a:t>
            </a:r>
            <a:r>
              <a:rPr dirty="0" sz="2400" lang="en-US"/>
              <a:t>3</a:t>
            </a:r>
            <a:r>
              <a:rPr dirty="0" sz="2400" lang="en-US"/>
              <a:t>0</a:t>
            </a:r>
            <a:r>
              <a:rPr dirty="0" sz="2400" lang="en-US"/>
              <a:t>4</a:t>
            </a:r>
            <a:r>
              <a:rPr dirty="0" sz="2400" lang="en-US"/>
              <a:t>3</a:t>
            </a:r>
            <a:r>
              <a:rPr dirty="0" sz="2400" lang="en-US"/>
              <a:t>0</a:t>
            </a:r>
            <a:r>
              <a:rPr dirty="0" sz="2400" lang="en-US"/>
              <a:t>4</a:t>
            </a:r>
            <a:r>
              <a:rPr dirty="0" sz="2400" lang="en-US"/>
              <a:t>2</a:t>
            </a:r>
            <a:r>
              <a:rPr dirty="0" sz="2400" lang="en-US"/>
              <a:t>4</a:t>
            </a:r>
            <a:r>
              <a:rPr dirty="0" sz="2400" lang="en-US"/>
              <a:t>u</a:t>
            </a:r>
            <a:r>
              <a:rPr dirty="0" sz="2400" lang="en-US"/>
              <a:t>b</a:t>
            </a:r>
            <a:r>
              <a:rPr dirty="0" sz="2400" lang="en-US"/>
              <a:t>c</a:t>
            </a:r>
            <a:r>
              <a:rPr dirty="0" sz="2400" lang="en-US"/>
              <a:t>a</a:t>
            </a:r>
            <a:r>
              <a:rPr dirty="0" sz="2400" lang="en-US"/>
              <a:t>0</a:t>
            </a:r>
            <a:r>
              <a:rPr dirty="0" sz="2400" lang="en-US"/>
              <a:t>1</a:t>
            </a:r>
            <a:r>
              <a:rPr dirty="0" sz="2400" lang="en-US"/>
              <a:t>0</a:t>
            </a:r>
            <a:endParaRPr dirty="0" sz="2400" lang="en-US">
              <a:cs typeface="Calibri"/>
            </a:endParaRPr>
          </a:p>
          <a:p>
            <a:r>
              <a:rPr dirty="0" sz="2400" lang="en-US"/>
              <a:t>DEPARTMENT: </a:t>
            </a:r>
            <a:r>
              <a:rPr dirty="0" sz="2400" lang="en-IN"/>
              <a:t>BCA</a:t>
            </a:r>
            <a:endParaRPr dirty="0" sz="2400" lang="en-US"/>
          </a:p>
          <a:p>
            <a:r>
              <a:rPr dirty="0" sz="2400" lang="en-US"/>
              <a:t>COLLEG</a:t>
            </a:r>
            <a:r>
              <a:rPr dirty="0" sz="2400" lang="en-US"/>
              <a:t>E</a:t>
            </a:r>
            <a:r>
              <a:rPr dirty="0" sz="2400" lang="en-US"/>
              <a:t>: </a:t>
            </a:r>
            <a:r>
              <a:rPr dirty="0" sz="2400" lang="en-US"/>
              <a:t>T</a:t>
            </a:r>
            <a:r>
              <a:rPr dirty="0" sz="2400" lang="en-US"/>
              <a:t>i</a:t>
            </a:r>
            <a:r>
              <a:rPr dirty="0" sz="2400" lang="en-US"/>
              <a:t>r</a:t>
            </a:r>
            <a:r>
              <a:rPr dirty="0" sz="2400" lang="en-US"/>
              <a:t>u</a:t>
            </a:r>
            <a:r>
              <a:rPr dirty="0" sz="2400" lang="en-US"/>
              <a:t>k</a:t>
            </a:r>
            <a:r>
              <a:rPr dirty="0" sz="2400" lang="en-US"/>
              <a:t>o</a:t>
            </a:r>
            <a:r>
              <a:rPr dirty="0" sz="2400" lang="en-US"/>
              <a:t>i</a:t>
            </a:r>
            <a:r>
              <a:rPr dirty="0" sz="2400" lang="en-US"/>
              <a:t>l</a:t>
            </a:r>
            <a:r>
              <a:rPr dirty="0" sz="2400" lang="en-US"/>
              <a:t>u</a:t>
            </a:r>
            <a:r>
              <a:rPr dirty="0" sz="2400" lang="en-US"/>
              <a:t>r</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ge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ce </a:t>
            </a:r>
            <a:endParaRPr altLang="en-US" lang="zh-CN"/>
          </a:p>
          <a:p>
            <a:r>
              <a:rPr dirty="0" sz="2400" lang="en-IN"/>
              <a:t>UN</a:t>
            </a:r>
            <a:r>
              <a:rPr dirty="0" sz="2400" lang="en-US"/>
              <a:t>I</a:t>
            </a:r>
            <a:r>
              <a:rPr dirty="0" sz="2400" lang="en-US"/>
              <a:t>V</a:t>
            </a:r>
            <a:r>
              <a:rPr dirty="0" sz="2400" lang="en-US"/>
              <a:t>E</a:t>
            </a:r>
            <a:r>
              <a:rPr dirty="0" sz="2400" lang="en-US"/>
              <a:t>R</a:t>
            </a:r>
            <a:r>
              <a:rPr dirty="0" sz="2400" lang="en-US"/>
              <a:t>S</a:t>
            </a:r>
            <a:r>
              <a:rPr dirty="0" sz="2400" lang="en-US"/>
              <a:t>I</a:t>
            </a:r>
            <a:r>
              <a:rPr dirty="0" sz="2400" lang="en-US"/>
              <a:t>T</a:t>
            </a:r>
            <a:r>
              <a:rPr dirty="0" sz="2400" lang="en-US"/>
              <a:t>Y</a:t>
            </a:r>
            <a:r>
              <a:rPr dirty="0" sz="2400" lang="en-US"/>
              <a:t>:</a:t>
            </a:r>
            <a:r>
              <a:rPr dirty="0" sz="2400" lang="en-US"/>
              <a:t> ANNAMALAI </a:t>
            </a:r>
            <a:r>
              <a:rPr dirty="0" sz="2400" lang="en-US"/>
              <a:t>U</a:t>
            </a:r>
            <a:r>
              <a:rPr dirty="0" sz="2400" lang="en-US"/>
              <a:t>N</a:t>
            </a:r>
            <a:r>
              <a:rPr dirty="0" sz="2400" lang="en-US"/>
              <a:t>I</a:t>
            </a:r>
            <a:r>
              <a:rPr dirty="0" sz="2400" lang="en-US"/>
              <a:t>V</a:t>
            </a:r>
            <a:r>
              <a:rPr dirty="0" sz="2400" lang="en-US"/>
              <a:t>ERSITY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1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14" name="TextBox 8"/>
          <p:cNvSpPr txBox="1"/>
          <p:nvPr/>
        </p:nvSpPr>
        <p:spPr>
          <a:xfrm>
            <a:off x="2743200" y="2354703"/>
            <a:ext cx="8534018" cy="80543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0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7" name="TextBox 7"/>
          <p:cNvSpPr txBox="1"/>
          <p:nvPr/>
        </p:nvSpPr>
        <p:spPr>
          <a:xfrm>
            <a:off x="3050038" y="2834948"/>
            <a:ext cx="6100074" cy="1158241"/>
          </a:xfrm>
          <a:prstGeom prst="rect"/>
          <a:noFill/>
        </p:spPr>
        <p:txBody>
          <a:bodyPr wrap="square">
            <a:spAutoFit/>
          </a:bodyPr>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6" name=""/>
          <p:cNvSpPr>
            <a:spLocks noGrp="1"/>
          </p:cNvSpPr>
          <p:nvPr>
            <p:ph type="ctrTitle"/>
          </p:nvPr>
        </p:nvSpPr>
        <p:spPr/>
        <p:txBody>
          <a:bodyPr/>
          <a:p>
            <a:r>
              <a:rPr lang="en-US"/>
              <a:t>G</a:t>
            </a:r>
            <a:r>
              <a:rPr lang="en-US"/>
              <a:t>i</a:t>
            </a:r>
            <a:r>
              <a:rPr lang="en-US"/>
              <a:t>t</a:t>
            </a:r>
            <a:r>
              <a:rPr lang="en-US"/>
              <a:t>h</a:t>
            </a:r>
            <a:r>
              <a:rPr lang="en-US"/>
              <a:t>u</a:t>
            </a:r>
            <a:r>
              <a:rPr lang="en-US"/>
              <a:t>b</a:t>
            </a:r>
            <a:r>
              <a:rPr lang="en-US"/>
              <a:t> </a:t>
            </a:r>
            <a:r>
              <a:rPr lang="en-US"/>
              <a:t>l</a:t>
            </a:r>
            <a:r>
              <a:rPr lang="en-US"/>
              <a:t>i</a:t>
            </a:r>
            <a:r>
              <a:rPr lang="en-US"/>
              <a:t>n</a:t>
            </a:r>
            <a:r>
              <a:rPr lang="en-US"/>
              <a:t>k</a:t>
            </a:r>
            <a:r>
              <a:rPr lang="en-US"/>
              <a:t>:</a:t>
            </a:r>
            <a:endParaRPr lang="en-US"/>
          </a:p>
        </p:txBody>
      </p:sp>
      <p:sp>
        <p:nvSpPr>
          <p:cNvPr id="1048597" name=""/>
          <p:cNvSpPr>
            <a:spLocks noGrp="1"/>
          </p:cNvSpPr>
          <p:nvPr>
            <p:ph type="subTitle" idx="4"/>
          </p:nvPr>
        </p:nvSpPr>
        <p:spPr/>
        <p:txBody>
          <a:bodyPr/>
          <a:p>
            <a:r>
              <a:rPr lang="en-US"/>
              <a:t>https://github.com/arulkumar842873-sketch</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1"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5"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6"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3" name="TextBox 22"/>
          <p:cNvSpPr txBox="1"/>
          <p:nvPr/>
        </p:nvSpPr>
        <p:spPr>
          <a:xfrm>
            <a:off x="3048354" y="2691396"/>
            <a:ext cx="6096706" cy="1424941"/>
          </a:xfrm>
          <a:prstGeom prst="rect"/>
          <a:noFill/>
        </p:spPr>
        <p:txBody>
          <a:bodyPr wrap="square">
            <a:spAutoFit/>
          </a:bodyPr>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34"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3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5"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6"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7"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7"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8"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9"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8"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50"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6" name="TextBox 10"/>
          <p:cNvSpPr txBox="1"/>
          <p:nvPr/>
        </p:nvSpPr>
        <p:spPr>
          <a:xfrm>
            <a:off x="3050038" y="2280950"/>
            <a:ext cx="6100074" cy="2225040"/>
          </a:xfrm>
          <a:prstGeom prst="rect"/>
          <a:noFill/>
        </p:spPr>
        <p:txBody>
          <a:bodyPr wrap="square">
            <a:spAutoFit/>
          </a:bodyPr>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5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2" name="TextBox 14"/>
          <p:cNvSpPr txBox="1"/>
          <p:nvPr/>
        </p:nvSpPr>
        <p:spPr>
          <a:xfrm>
            <a:off x="3050038" y="2696448"/>
            <a:ext cx="6100074" cy="1424941"/>
          </a:xfrm>
          <a:prstGeom prst="rect"/>
          <a:noFill/>
        </p:spPr>
        <p:txBody>
          <a:bodyPr wrap="square">
            <a:spAutoFit/>
          </a:bodyPr>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4"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8" name="TextBox 8"/>
          <p:cNvSpPr txBox="1"/>
          <p:nvPr/>
        </p:nvSpPr>
        <p:spPr>
          <a:xfrm>
            <a:off x="3050038" y="2280950"/>
            <a:ext cx="6100074" cy="2491740"/>
          </a:xfrm>
          <a:prstGeom prst="rect"/>
          <a:noFill/>
        </p:spPr>
        <p:txBody>
          <a:bodyPr wrap="square">
            <a:spAutoFit/>
          </a:bodyPr>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4" name="TextBox 9"/>
          <p:cNvSpPr txBox="1"/>
          <p:nvPr/>
        </p:nvSpPr>
        <p:spPr>
          <a:xfrm>
            <a:off x="3050038" y="2003951"/>
            <a:ext cx="6100074" cy="2758440"/>
          </a:xfrm>
          <a:prstGeom prst="rect"/>
          <a:noFill/>
        </p:spPr>
        <p:txBody>
          <a:bodyPr wrap="square">
            <a:spAutoFit/>
          </a:bodyPr>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7"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TextBox 2"/>
          <p:cNvSpPr txBox="1"/>
          <p:nvPr/>
        </p:nvSpPr>
        <p:spPr>
          <a:xfrm>
            <a:off x="3050038" y="2142451"/>
            <a:ext cx="6100074" cy="2491741"/>
          </a:xfrm>
          <a:prstGeom prst="rect"/>
          <a:noFill/>
        </p:spPr>
        <p:txBody>
          <a:bodyPr wrap="square">
            <a:spAutoFit/>
          </a:bodyPr>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5" name="Title 1"/>
          <p:cNvSpPr>
            <a:spLocks noGrp="1"/>
          </p:cNvSpPr>
          <p:nvPr>
            <p:ph type="title"/>
          </p:nvPr>
        </p:nvSpPr>
        <p:spPr>
          <a:xfrm>
            <a:off x="755332" y="385444"/>
            <a:ext cx="10681335" cy="723901"/>
          </a:xfrm>
        </p:spPr>
        <p:txBody>
          <a:bodyPr/>
          <a:p>
            <a:r>
              <a:rPr dirty="0" lang="en-IN"/>
              <a:t>FEATURES AND FUNCTIONALITY</a:t>
            </a:r>
          </a:p>
        </p:txBody>
      </p:sp>
      <p:sp>
        <p:nvSpPr>
          <p:cNvPr id="1048616" name="TextBox 3"/>
          <p:cNvSpPr txBox="1"/>
          <p:nvPr/>
        </p:nvSpPr>
        <p:spPr>
          <a:xfrm>
            <a:off x="3050038" y="2142451"/>
            <a:ext cx="6100074" cy="2758440"/>
          </a:xfrm>
          <a:prstGeom prst="rect"/>
          <a:noFill/>
        </p:spPr>
        <p:txBody>
          <a:bodyPr wrap="square">
            <a:spAutoFit/>
          </a:bodyPr>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Amsaprasanna P</cp:lastModifiedBy>
  <dcterms:created xsi:type="dcterms:W3CDTF">2024-03-28T17:07:22Z</dcterms:created>
  <dcterms:modified xsi:type="dcterms:W3CDTF">2025-10-06T06:48:55Z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17b6d134096b4ca285e0019235f6da97</vt:lpwstr>
  </property>
</Properties>
</file>