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 varScale="1">
        <p:scale>
          <a:sx n="54" d="100"/>
          <a:sy n="54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3343" y="2890959"/>
            <a:ext cx="10684857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ARUL PRAKASH K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24131040500121005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spc="-10" dirty="0">
                <a:latin typeface="Trebuchet MS"/>
                <a:cs typeface="Trebuchet MS"/>
              </a:rPr>
              <a:t>asanm10424ca27</a:t>
            </a:r>
            <a:endParaRPr lang="en-US" sz="2700" dirty="0">
              <a:latin typeface="Trebuchet MS"/>
              <a:cs typeface="Trebuchet MS"/>
            </a:endParaRPr>
          </a:p>
          <a:p>
            <a:pPr marL="12700" marR="1442085">
              <a:lnSpc>
                <a:spcPts val="3229"/>
              </a:lnSpc>
              <a:spcBef>
                <a:spcPts val="95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89F81-7F57-4A4D-85A1-19CD6B2B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9" y="2072006"/>
            <a:ext cx="16618791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¤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232</Words>
  <Application>Microsoft Office PowerPoint</Application>
  <PresentationFormat>Custom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2</cp:revision>
  <dcterms:created xsi:type="dcterms:W3CDTF">2025-08-30T07:03:15Z</dcterms:created>
  <dcterms:modified xsi:type="dcterms:W3CDTF">2025-08-31T16:33:24Z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