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2" r:id="rId4"/>
    <p:sldId id="263" r:id="rId5"/>
    <p:sldId id="258" r:id="rId6"/>
    <p:sldId id="257" r:id="rId7"/>
    <p:sldId id="259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076B-B6C0-42D3-A584-74C23E63E05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8B31-2525-4D86-90CA-AE466C3B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3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076B-B6C0-42D3-A584-74C23E63E05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8B31-2525-4D86-90CA-AE466C3B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6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076B-B6C0-42D3-A584-74C23E63E05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8B31-2525-4D86-90CA-AE466C3B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5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076B-B6C0-42D3-A584-74C23E63E05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8B31-2525-4D86-90CA-AE466C3B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1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076B-B6C0-42D3-A584-74C23E63E05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8B31-2525-4D86-90CA-AE466C3B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076B-B6C0-42D3-A584-74C23E63E05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8B31-2525-4D86-90CA-AE466C3B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0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076B-B6C0-42D3-A584-74C23E63E05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8B31-2525-4D86-90CA-AE466C3B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076B-B6C0-42D3-A584-74C23E63E05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8B31-2525-4D86-90CA-AE466C3B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1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076B-B6C0-42D3-A584-74C23E63E05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8B31-2525-4D86-90CA-AE466C3B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6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076B-B6C0-42D3-A584-74C23E63E05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8B31-2525-4D86-90CA-AE466C3B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2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076B-B6C0-42D3-A584-74C23E63E05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8B31-2525-4D86-90CA-AE466C3B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5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4076B-B6C0-42D3-A584-74C23E63E05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A8B31-2525-4D86-90CA-AE466C3B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6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3" Target="../media/image1.jpeg" Type="http://schemas.openxmlformats.org/officeDocument/2006/relationships/image"/><Relationship Id="rId2" Target="http://www.fhpl.net/" TargetMode="External" Type="http://schemas.openxmlformats.org/officeDocument/2006/relationships/hyperlink"/><Relationship Id="rId1" Target="../slideLayouts/slideLayout2.xml" Type="http://schemas.openxmlformats.org/officeDocument/2006/relationships/slideLayout"/></Relationships>
</file>

<file path=ppt/slides/_rels/slide2.xml.rels><?xml version="1.0" encoding="UTF-8" standalone="yes" ?><Relationships xmlns="http://schemas.openxmlformats.org/package/2006/relationships"><Relationship Id="rId3" Target="../media/image1.jpeg" Type="http://schemas.openxmlformats.org/officeDocument/2006/relationships/image"/><Relationship Id="rId2" Target="../media/image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.xml.rels><?xml version="1.0" encoding="UTF-8" standalone="yes" ?><Relationships xmlns="http://schemas.openxmlformats.org/package/2006/relationships"><Relationship Id="rId3" Target="../media/image1.jpeg" Type="http://schemas.openxmlformats.org/officeDocument/2006/relationships/image"/><Relationship Id="rId2" Target="../media/image3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.xml.rels><?xml version="1.0" encoding="UTF-8" standalone="yes" ?><Relationships xmlns="http://schemas.openxmlformats.org/package/2006/relationships"><Relationship Id="rId3" Target="../media/image1.jpeg" Type="http://schemas.openxmlformats.org/officeDocument/2006/relationships/image"/><Relationship Id="rId2" Target="../media/image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 ?><Relationships xmlns="http://schemas.openxmlformats.org/package/2006/relationships"><Relationship Id="rId3" Target="../media/image1.jpeg" Type="http://schemas.openxmlformats.org/officeDocument/2006/relationships/image"/><Relationship Id="rId2" Target="../media/image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 ?><Relationships xmlns="http://schemas.openxmlformats.org/package/2006/relationships"><Relationship Id="rId3" Target="../media/image1.jpeg" Type="http://schemas.openxmlformats.org/officeDocument/2006/relationships/image"/><Relationship Id="rId2" Target="../media/image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.xml.rels><?xml version="1.0" encoding="UTF-8" standalone="yes" ?><Relationships xmlns="http://schemas.openxmlformats.org/package/2006/relationships"><Relationship Id="rId3" Target="../media/image1.jpeg" Type="http://schemas.openxmlformats.org/officeDocument/2006/relationships/image"/><Relationship Id="rId2" Target="../media/image7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783" y="832847"/>
            <a:ext cx="8948057" cy="992778"/>
          </a:xfrm>
          <a:solidFill>
            <a:schemeClr val="accent1">
              <a:lumMod val="75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RelaxedModerately"/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</a:t>
            </a:r>
            <a:r>
              <a:rPr lang="en-US" sz="4000" b="1" dirty="0" smtClean="0"/>
              <a:t>EMPLOYEE LOGIN FOR </a:t>
            </a:r>
            <a:r>
              <a:rPr lang="en-US" b="1" dirty="0" smtClean="0"/>
              <a:t>CIEL HR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Employee Login </a:t>
            </a:r>
            <a:r>
              <a:rPr lang="en-US" sz="1800" dirty="0"/>
              <a:t>ID and </a:t>
            </a:r>
            <a:r>
              <a:rPr lang="en-US" sz="1800" dirty="0" smtClean="0"/>
              <a:t>Password</a:t>
            </a:r>
            <a:r>
              <a:rPr lang="en-US" sz="1800" dirty="0"/>
              <a:t> </a:t>
            </a:r>
          </a:p>
          <a:p>
            <a:r>
              <a:rPr lang="en-US" sz="1800" dirty="0"/>
              <a:t>Step 1 - log on to our website </a:t>
            </a:r>
            <a:r>
              <a:rPr lang="en-US" sz="1800" u="sng" dirty="0">
                <a:hlinkClick r:id="rId2"/>
              </a:rPr>
              <a:t>www.fhpl.net</a:t>
            </a:r>
            <a:endParaRPr lang="en-US" sz="1800" dirty="0"/>
          </a:p>
          <a:p>
            <a:r>
              <a:rPr lang="en-US" sz="1800" dirty="0"/>
              <a:t>Step 2 – Click on the “Logins” select </a:t>
            </a:r>
            <a:r>
              <a:rPr lang="en-US" sz="1800" dirty="0" smtClean="0"/>
              <a:t>“</a:t>
            </a:r>
            <a:r>
              <a:rPr lang="en-US" sz="1800" dirty="0"/>
              <a:t> </a:t>
            </a:r>
            <a:r>
              <a:rPr lang="en-US" sz="1800" dirty="0" smtClean="0"/>
              <a:t>Employee”</a:t>
            </a:r>
            <a:endParaRPr lang="en-US" sz="1800" dirty="0"/>
          </a:p>
          <a:p>
            <a:r>
              <a:rPr lang="en-US" sz="1800" dirty="0"/>
              <a:t>Step 3 - Key the following Details: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Corporate ID (Mandatory Field)                    </a:t>
            </a:r>
            <a:r>
              <a:rPr lang="en-US" sz="1800" dirty="0" smtClean="0"/>
              <a:t> :</a:t>
            </a:r>
            <a:r>
              <a:rPr lang="en-US" sz="1800" dirty="0"/>
              <a:t>    </a:t>
            </a:r>
            <a:r>
              <a:rPr lang="en-US" sz="1800" dirty="0" smtClean="0"/>
              <a:t> 12977</a:t>
            </a:r>
            <a:endParaRPr lang="en-US" sz="1800" dirty="0"/>
          </a:p>
          <a:p>
            <a:r>
              <a:rPr lang="en-US" sz="1800" dirty="0"/>
              <a:t>Username:                                                      </a:t>
            </a:r>
            <a:r>
              <a:rPr lang="en-US" sz="1800" dirty="0" smtClean="0"/>
              <a:t>   :     EMP ID</a:t>
            </a:r>
            <a:endParaRPr lang="en-US" sz="1800" dirty="0"/>
          </a:p>
          <a:p>
            <a:r>
              <a:rPr lang="en-US" sz="1800" dirty="0"/>
              <a:t>Password:                                                      </a:t>
            </a:r>
            <a:r>
              <a:rPr lang="en-US" sz="1800" dirty="0" smtClean="0"/>
              <a:t>    </a:t>
            </a:r>
            <a:r>
              <a:rPr lang="en-US" sz="1800" dirty="0"/>
              <a:t>: </a:t>
            </a:r>
            <a:r>
              <a:rPr lang="en-US" sz="1800" dirty="0" smtClean="0"/>
              <a:t>     EMP 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274" y="5514567"/>
            <a:ext cx="1905000" cy="132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1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 – Click on the “Logins” select “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Employee”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7430"/>
            <a:ext cx="10515599" cy="4849495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2965268" y="5081452"/>
            <a:ext cx="744583" cy="37882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569" y="118201"/>
            <a:ext cx="1905000" cy="132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3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Corporate ID (Mandatory Field)                    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     12977</a:t>
            </a:r>
            <a:b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Username:                                                         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   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 ID</a:t>
            </a:r>
            <a:b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Password:                                                         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     EMP ID</a:t>
            </a:r>
            <a:b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599" cy="4692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072" y="230189"/>
            <a:ext cx="1905000" cy="132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0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Password should contain minimum of 8 characters including 1 numeric character and 1 special character For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EX:test@123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25624"/>
            <a:ext cx="10515600" cy="4784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94" y="0"/>
            <a:ext cx="1428206" cy="132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5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Member list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74" y="1502229"/>
            <a:ext cx="11456126" cy="5212079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3017519" y="4493623"/>
            <a:ext cx="836023" cy="444137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45474" y="3461657"/>
            <a:ext cx="1397726" cy="182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575" y="0"/>
            <a:ext cx="1905000" cy="132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Here You can download your Family E cards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7726"/>
            <a:ext cx="10515600" cy="5460274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2481943" y="6017985"/>
            <a:ext cx="1423852" cy="640081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 Here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763" y="72935"/>
            <a:ext cx="1905000" cy="132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6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Click Here you Can able to view your claim details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88" y="1343707"/>
            <a:ext cx="10894424" cy="4833256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2142308" y="4767943"/>
            <a:ext cx="404949" cy="705394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01" y="18916"/>
            <a:ext cx="1905000" cy="132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5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Please Feel Free contact us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698" t="17831" r="10900" b="24969"/>
          <a:stretch/>
        </p:blipFill>
        <p:spPr>
          <a:xfrm>
            <a:off x="838200" y="1917065"/>
            <a:ext cx="7367451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24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023" y="3043011"/>
            <a:ext cx="10515600" cy="1325563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2Right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en-US" sz="8800" b="1" dirty="0" smtClean="0"/>
              <a:t>Thank you</a:t>
            </a:r>
            <a:endParaRPr lang="en-US" sz="8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99" y="4368575"/>
            <a:ext cx="3206524" cy="248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1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78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                      EMPLOYEE LOGIN FOR CIEL HR</vt:lpstr>
      <vt:lpstr>Step 2 – Click on the “Logins” select “ Employee” </vt:lpstr>
      <vt:lpstr>Corporate ID (Mandatory Field)                      :     12977 Username:                                                          :     EMP ID Password:                                                            :     EMP ID  </vt:lpstr>
      <vt:lpstr>Password should contain minimum of 8 characters including 1 numeric character and 1 special character For EX:test@123</vt:lpstr>
      <vt:lpstr>Click Member list</vt:lpstr>
      <vt:lpstr>Click Here You can download your Family E cards</vt:lpstr>
      <vt:lpstr>Click Here you Can able to view your claim details </vt:lpstr>
      <vt:lpstr>Please Feel Free contact us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Mathew Vivek</dc:creator>
  <cp:lastModifiedBy>Shivangi</cp:lastModifiedBy>
  <cp:revision>12</cp:revision>
  <dcterms:created xsi:type="dcterms:W3CDTF">2019-08-20T07:18:37Z</dcterms:created>
  <dcterms:modified xsi:type="dcterms:W3CDTF">2021-05-11T12:14:17Z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364050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S9.0.3</vt:lpwstr>
  </property>
</Properties>
</file>