
<file path=[Content_Types].xml><?xml version="1.0" encoding="utf-8"?>
<Types xmlns="http://schemas.openxmlformats.org/package/2006/content-types">
  <Default ContentType="image/png" Extension="png"/>
  <Default ContentType="image/svg+xml" Extension="svg"/>
  <Default ContentType="image/jpeg" Extension="jpe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58" r:id="rId3"/>
    <p:sldId id="259" r:id="rId4"/>
    <p:sldId id="267" r:id="rId5"/>
    <p:sldId id="271" r:id="rId6"/>
    <p:sldId id="273" r:id="rId7"/>
    <p:sldId id="262" r:id="rId8"/>
    <p:sldId id="264" r:id="rId9"/>
    <p:sldId id="272"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F41D1E-A9F3-4423-BB89-1AB2A4E71A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7117DB77-C66E-470F-8C05-91B5DBE7CA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B83DA455-130E-4453-88ED-6C972CCBE938}"/>
              </a:ext>
            </a:extLst>
          </p:cNvPr>
          <p:cNvSpPr>
            <a:spLocks noGrp="1"/>
          </p:cNvSpPr>
          <p:nvPr>
            <p:ph type="dt" sz="half" idx="10"/>
          </p:nvPr>
        </p:nvSpPr>
        <p:spPr/>
        <p:txBody>
          <a:bodyPr/>
          <a:lstStyle/>
          <a:p>
            <a:fld id="{0D5E149F-21E2-40DB-98DC-F67CECAA4F49}" type="datetimeFigureOut">
              <a:rPr lang="en-IN" smtClean="0"/>
              <a:t>07-04-2021</a:t>
            </a:fld>
            <a:endParaRPr lang="en-IN"/>
          </a:p>
        </p:txBody>
      </p:sp>
      <p:sp>
        <p:nvSpPr>
          <p:cNvPr id="5" name="Footer Placeholder 4">
            <a:extLst>
              <a:ext uri="{FF2B5EF4-FFF2-40B4-BE49-F238E27FC236}">
                <a16:creationId xmlns:a16="http://schemas.microsoft.com/office/drawing/2014/main" xmlns="" id="{31ADDC24-6B35-4B46-887F-6B0AC62CCB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BD525FE-DE6D-4FAF-8A82-0DA016A4A2EB}"/>
              </a:ext>
            </a:extLst>
          </p:cNvPr>
          <p:cNvSpPr>
            <a:spLocks noGrp="1"/>
          </p:cNvSpPr>
          <p:nvPr>
            <p:ph type="sldNum" sz="quarter" idx="12"/>
          </p:nvPr>
        </p:nvSpPr>
        <p:spPr/>
        <p:txBody>
          <a:bodyPr/>
          <a:lstStyle/>
          <a:p>
            <a:fld id="{9D9A7F46-2621-4DC8-87AA-83318B45641E}" type="slidenum">
              <a:rPr lang="en-IN" smtClean="0"/>
              <a:t>‹#›</a:t>
            </a:fld>
            <a:endParaRPr lang="en-IN"/>
          </a:p>
        </p:txBody>
      </p:sp>
    </p:spTree>
    <p:extLst>
      <p:ext uri="{BB962C8B-B14F-4D97-AF65-F5344CB8AC3E}">
        <p14:creationId xmlns:p14="http://schemas.microsoft.com/office/powerpoint/2010/main" val="1525877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64F320-6052-42B6-BB5E-22268D24C1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33BFAA0-588C-413C-81B6-97C87E1CBCD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2722363-965B-4CFA-98B0-F71A26D8337F}"/>
              </a:ext>
            </a:extLst>
          </p:cNvPr>
          <p:cNvSpPr>
            <a:spLocks noGrp="1"/>
          </p:cNvSpPr>
          <p:nvPr>
            <p:ph type="dt" sz="half" idx="10"/>
          </p:nvPr>
        </p:nvSpPr>
        <p:spPr/>
        <p:txBody>
          <a:bodyPr/>
          <a:lstStyle/>
          <a:p>
            <a:fld id="{0D5E149F-21E2-40DB-98DC-F67CECAA4F49}" type="datetimeFigureOut">
              <a:rPr lang="en-IN" smtClean="0"/>
              <a:t>07-04-2021</a:t>
            </a:fld>
            <a:endParaRPr lang="en-IN"/>
          </a:p>
        </p:txBody>
      </p:sp>
      <p:sp>
        <p:nvSpPr>
          <p:cNvPr id="5" name="Footer Placeholder 4">
            <a:extLst>
              <a:ext uri="{FF2B5EF4-FFF2-40B4-BE49-F238E27FC236}">
                <a16:creationId xmlns:a16="http://schemas.microsoft.com/office/drawing/2014/main" xmlns="" id="{7EB5010D-AFB3-4334-8F73-49AC1BFA9A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B1DE217-E224-4E19-94B2-81DB81C466FF}"/>
              </a:ext>
            </a:extLst>
          </p:cNvPr>
          <p:cNvSpPr>
            <a:spLocks noGrp="1"/>
          </p:cNvSpPr>
          <p:nvPr>
            <p:ph type="sldNum" sz="quarter" idx="12"/>
          </p:nvPr>
        </p:nvSpPr>
        <p:spPr/>
        <p:txBody>
          <a:bodyPr/>
          <a:lstStyle/>
          <a:p>
            <a:fld id="{9D9A7F46-2621-4DC8-87AA-83318B45641E}" type="slidenum">
              <a:rPr lang="en-IN" smtClean="0"/>
              <a:t>‹#›</a:t>
            </a:fld>
            <a:endParaRPr lang="en-IN"/>
          </a:p>
        </p:txBody>
      </p:sp>
    </p:spTree>
    <p:extLst>
      <p:ext uri="{BB962C8B-B14F-4D97-AF65-F5344CB8AC3E}">
        <p14:creationId xmlns:p14="http://schemas.microsoft.com/office/powerpoint/2010/main" val="1838711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049996E-9814-4592-9DA0-65F3ABD3DF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6D5A091-9ED8-4320-94F7-09471462BF5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7194213-7F0B-4DC6-8E86-A3837FB1D6A1}"/>
              </a:ext>
            </a:extLst>
          </p:cNvPr>
          <p:cNvSpPr>
            <a:spLocks noGrp="1"/>
          </p:cNvSpPr>
          <p:nvPr>
            <p:ph type="dt" sz="half" idx="10"/>
          </p:nvPr>
        </p:nvSpPr>
        <p:spPr/>
        <p:txBody>
          <a:bodyPr/>
          <a:lstStyle/>
          <a:p>
            <a:fld id="{0D5E149F-21E2-40DB-98DC-F67CECAA4F49}" type="datetimeFigureOut">
              <a:rPr lang="en-IN" smtClean="0"/>
              <a:t>07-04-2021</a:t>
            </a:fld>
            <a:endParaRPr lang="en-IN"/>
          </a:p>
        </p:txBody>
      </p:sp>
      <p:sp>
        <p:nvSpPr>
          <p:cNvPr id="5" name="Footer Placeholder 4">
            <a:extLst>
              <a:ext uri="{FF2B5EF4-FFF2-40B4-BE49-F238E27FC236}">
                <a16:creationId xmlns:a16="http://schemas.microsoft.com/office/drawing/2014/main" xmlns="" id="{741D9FF9-83A5-4CD9-87B4-650AE37167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98804F6-B6DF-4F44-BE01-890223E4E440}"/>
              </a:ext>
            </a:extLst>
          </p:cNvPr>
          <p:cNvSpPr>
            <a:spLocks noGrp="1"/>
          </p:cNvSpPr>
          <p:nvPr>
            <p:ph type="sldNum" sz="quarter" idx="12"/>
          </p:nvPr>
        </p:nvSpPr>
        <p:spPr/>
        <p:txBody>
          <a:bodyPr/>
          <a:lstStyle/>
          <a:p>
            <a:fld id="{9D9A7F46-2621-4DC8-87AA-83318B45641E}" type="slidenum">
              <a:rPr lang="en-IN" smtClean="0"/>
              <a:t>‹#›</a:t>
            </a:fld>
            <a:endParaRPr lang="en-IN"/>
          </a:p>
        </p:txBody>
      </p:sp>
    </p:spTree>
    <p:extLst>
      <p:ext uri="{BB962C8B-B14F-4D97-AF65-F5344CB8AC3E}">
        <p14:creationId xmlns:p14="http://schemas.microsoft.com/office/powerpoint/2010/main" val="2897659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20D918-B9DD-413C-A429-7ABA3D08D6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A8CA694-34E3-48FF-9027-4765CC4D127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0254541-5E3A-40CA-9D1D-ABBB67EE15ED}"/>
              </a:ext>
            </a:extLst>
          </p:cNvPr>
          <p:cNvSpPr>
            <a:spLocks noGrp="1"/>
          </p:cNvSpPr>
          <p:nvPr>
            <p:ph type="dt" sz="half" idx="10"/>
          </p:nvPr>
        </p:nvSpPr>
        <p:spPr/>
        <p:txBody>
          <a:bodyPr/>
          <a:lstStyle/>
          <a:p>
            <a:fld id="{0D5E149F-21E2-40DB-98DC-F67CECAA4F49}" type="datetimeFigureOut">
              <a:rPr lang="en-IN" smtClean="0"/>
              <a:t>07-04-2021</a:t>
            </a:fld>
            <a:endParaRPr lang="en-IN"/>
          </a:p>
        </p:txBody>
      </p:sp>
      <p:sp>
        <p:nvSpPr>
          <p:cNvPr id="5" name="Footer Placeholder 4">
            <a:extLst>
              <a:ext uri="{FF2B5EF4-FFF2-40B4-BE49-F238E27FC236}">
                <a16:creationId xmlns:a16="http://schemas.microsoft.com/office/drawing/2014/main" xmlns="" id="{287B6795-D90D-4B1C-B01C-FE78A7920EA7}"/>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050488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4C5EA9-9FD5-4C16-A3D5-376B20ED51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E43FA14-090E-42CC-9E04-62433FE667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ABCC0F18-CC6E-443F-B4FB-BECD939968BB}"/>
              </a:ext>
            </a:extLst>
          </p:cNvPr>
          <p:cNvSpPr>
            <a:spLocks noGrp="1"/>
          </p:cNvSpPr>
          <p:nvPr>
            <p:ph type="dt" sz="half" idx="10"/>
          </p:nvPr>
        </p:nvSpPr>
        <p:spPr/>
        <p:txBody>
          <a:bodyPr/>
          <a:lstStyle/>
          <a:p>
            <a:fld id="{0D5E149F-21E2-40DB-98DC-F67CECAA4F49}" type="datetimeFigureOut">
              <a:rPr lang="en-IN" smtClean="0"/>
              <a:t>07-04-2021</a:t>
            </a:fld>
            <a:endParaRPr lang="en-IN"/>
          </a:p>
        </p:txBody>
      </p:sp>
      <p:sp>
        <p:nvSpPr>
          <p:cNvPr id="5" name="Footer Placeholder 4">
            <a:extLst>
              <a:ext uri="{FF2B5EF4-FFF2-40B4-BE49-F238E27FC236}">
                <a16:creationId xmlns:a16="http://schemas.microsoft.com/office/drawing/2014/main" xmlns="" id="{B75D76A4-6DD1-4D30-BF43-A78085B426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B85F64D-5834-4120-B5AB-F70F3F411330}"/>
              </a:ext>
            </a:extLst>
          </p:cNvPr>
          <p:cNvSpPr>
            <a:spLocks noGrp="1"/>
          </p:cNvSpPr>
          <p:nvPr>
            <p:ph type="sldNum" sz="quarter" idx="12"/>
          </p:nvPr>
        </p:nvSpPr>
        <p:spPr/>
        <p:txBody>
          <a:bodyPr/>
          <a:lstStyle/>
          <a:p>
            <a:fld id="{9D9A7F46-2621-4DC8-87AA-83318B45641E}" type="slidenum">
              <a:rPr lang="en-IN" smtClean="0"/>
              <a:t>‹#›</a:t>
            </a:fld>
            <a:endParaRPr lang="en-IN"/>
          </a:p>
        </p:txBody>
      </p:sp>
    </p:spTree>
    <p:extLst>
      <p:ext uri="{BB962C8B-B14F-4D97-AF65-F5344CB8AC3E}">
        <p14:creationId xmlns:p14="http://schemas.microsoft.com/office/powerpoint/2010/main" val="1013206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B62921-2585-4983-8DA4-371AFB781C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5F9EF4A-BB94-4450-9D65-D0F3F2483C7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9E0C4417-8DEE-4810-ADCD-BF9A9F2DA9A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DF27B83A-7F88-4877-A2E6-AF424230E48B}"/>
              </a:ext>
            </a:extLst>
          </p:cNvPr>
          <p:cNvSpPr>
            <a:spLocks noGrp="1"/>
          </p:cNvSpPr>
          <p:nvPr>
            <p:ph type="dt" sz="half" idx="10"/>
          </p:nvPr>
        </p:nvSpPr>
        <p:spPr/>
        <p:txBody>
          <a:bodyPr/>
          <a:lstStyle/>
          <a:p>
            <a:fld id="{0D5E149F-21E2-40DB-98DC-F67CECAA4F49}" type="datetimeFigureOut">
              <a:rPr lang="en-IN" smtClean="0"/>
              <a:t>07-04-2021</a:t>
            </a:fld>
            <a:endParaRPr lang="en-IN"/>
          </a:p>
        </p:txBody>
      </p:sp>
      <p:sp>
        <p:nvSpPr>
          <p:cNvPr id="6" name="Footer Placeholder 5">
            <a:extLst>
              <a:ext uri="{FF2B5EF4-FFF2-40B4-BE49-F238E27FC236}">
                <a16:creationId xmlns:a16="http://schemas.microsoft.com/office/drawing/2014/main" xmlns="" id="{F0F723A8-614A-49AB-A4CB-4A953C2888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25CDE92-7285-4EF4-9CFF-D25DE1EEB99F}"/>
              </a:ext>
            </a:extLst>
          </p:cNvPr>
          <p:cNvSpPr>
            <a:spLocks noGrp="1"/>
          </p:cNvSpPr>
          <p:nvPr>
            <p:ph type="sldNum" sz="quarter" idx="12"/>
          </p:nvPr>
        </p:nvSpPr>
        <p:spPr/>
        <p:txBody>
          <a:bodyPr/>
          <a:lstStyle/>
          <a:p>
            <a:fld id="{9D9A7F46-2621-4DC8-87AA-83318B45641E}" type="slidenum">
              <a:rPr lang="en-IN" smtClean="0"/>
              <a:t>‹#›</a:t>
            </a:fld>
            <a:endParaRPr lang="en-IN"/>
          </a:p>
        </p:txBody>
      </p:sp>
    </p:spTree>
    <p:extLst>
      <p:ext uri="{BB962C8B-B14F-4D97-AF65-F5344CB8AC3E}">
        <p14:creationId xmlns:p14="http://schemas.microsoft.com/office/powerpoint/2010/main" val="876300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8AE4D1-08BB-44C1-91FC-AAD090D1171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A0F97BE-30E7-4E58-AF30-8F30720656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BB927F69-3E91-42C4-B7CF-6D06C09DFE8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349A7867-81F4-410F-AF30-630993D8C0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F99E9576-9FA3-4D5B-830D-37E2A499B78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7FECE26A-CD91-4CD2-834C-4E01CE8E48B8}"/>
              </a:ext>
            </a:extLst>
          </p:cNvPr>
          <p:cNvSpPr>
            <a:spLocks noGrp="1"/>
          </p:cNvSpPr>
          <p:nvPr>
            <p:ph type="dt" sz="half" idx="10"/>
          </p:nvPr>
        </p:nvSpPr>
        <p:spPr/>
        <p:txBody>
          <a:bodyPr/>
          <a:lstStyle/>
          <a:p>
            <a:fld id="{0D5E149F-21E2-40DB-98DC-F67CECAA4F49}" type="datetimeFigureOut">
              <a:rPr lang="en-IN" smtClean="0"/>
              <a:t>07-04-2021</a:t>
            </a:fld>
            <a:endParaRPr lang="en-IN"/>
          </a:p>
        </p:txBody>
      </p:sp>
      <p:sp>
        <p:nvSpPr>
          <p:cNvPr id="8" name="Footer Placeholder 7">
            <a:extLst>
              <a:ext uri="{FF2B5EF4-FFF2-40B4-BE49-F238E27FC236}">
                <a16:creationId xmlns:a16="http://schemas.microsoft.com/office/drawing/2014/main" xmlns="" id="{7BD15764-B7EE-4DC1-BF65-CE298D4E65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69B36AC1-0183-4112-B000-76162997F2C9}"/>
              </a:ext>
            </a:extLst>
          </p:cNvPr>
          <p:cNvSpPr>
            <a:spLocks noGrp="1"/>
          </p:cNvSpPr>
          <p:nvPr>
            <p:ph type="sldNum" sz="quarter" idx="12"/>
          </p:nvPr>
        </p:nvSpPr>
        <p:spPr/>
        <p:txBody>
          <a:bodyPr/>
          <a:lstStyle/>
          <a:p>
            <a:fld id="{9D9A7F46-2621-4DC8-87AA-83318B45641E}" type="slidenum">
              <a:rPr lang="en-IN" smtClean="0"/>
              <a:t>‹#›</a:t>
            </a:fld>
            <a:endParaRPr lang="en-IN"/>
          </a:p>
        </p:txBody>
      </p:sp>
    </p:spTree>
    <p:extLst>
      <p:ext uri="{BB962C8B-B14F-4D97-AF65-F5344CB8AC3E}">
        <p14:creationId xmlns:p14="http://schemas.microsoft.com/office/powerpoint/2010/main" val="3311860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FFFDD6-642B-4EA2-A2B8-17A7CAB04F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54B0A819-37CC-4EF5-ACA7-9459E38A7138}"/>
              </a:ext>
            </a:extLst>
          </p:cNvPr>
          <p:cNvSpPr>
            <a:spLocks noGrp="1"/>
          </p:cNvSpPr>
          <p:nvPr>
            <p:ph type="dt" sz="half" idx="10"/>
          </p:nvPr>
        </p:nvSpPr>
        <p:spPr/>
        <p:txBody>
          <a:bodyPr/>
          <a:lstStyle/>
          <a:p>
            <a:fld id="{0D5E149F-21E2-40DB-98DC-F67CECAA4F49}" type="datetimeFigureOut">
              <a:rPr lang="en-IN" smtClean="0"/>
              <a:t>07-04-2021</a:t>
            </a:fld>
            <a:endParaRPr lang="en-IN"/>
          </a:p>
        </p:txBody>
      </p:sp>
      <p:sp>
        <p:nvSpPr>
          <p:cNvPr id="4" name="Footer Placeholder 3">
            <a:extLst>
              <a:ext uri="{FF2B5EF4-FFF2-40B4-BE49-F238E27FC236}">
                <a16:creationId xmlns:a16="http://schemas.microsoft.com/office/drawing/2014/main" xmlns="" id="{7193A5D8-73BF-424B-BEEF-BBEC0EAFA1F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6B82E045-62B5-47E9-A408-181ED9AC8614}"/>
              </a:ext>
            </a:extLst>
          </p:cNvPr>
          <p:cNvSpPr>
            <a:spLocks noGrp="1"/>
          </p:cNvSpPr>
          <p:nvPr>
            <p:ph type="sldNum" sz="quarter" idx="12"/>
          </p:nvPr>
        </p:nvSpPr>
        <p:spPr/>
        <p:txBody>
          <a:bodyPr/>
          <a:lstStyle/>
          <a:p>
            <a:fld id="{9D9A7F46-2621-4DC8-87AA-83318B45641E}" type="slidenum">
              <a:rPr lang="en-IN" smtClean="0"/>
              <a:t>‹#›</a:t>
            </a:fld>
            <a:endParaRPr lang="en-IN"/>
          </a:p>
        </p:txBody>
      </p:sp>
    </p:spTree>
    <p:extLst>
      <p:ext uri="{BB962C8B-B14F-4D97-AF65-F5344CB8AC3E}">
        <p14:creationId xmlns:p14="http://schemas.microsoft.com/office/powerpoint/2010/main" val="1151201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B06BFCB-46FF-4323-82E0-B1ED91A21476}"/>
              </a:ext>
            </a:extLst>
          </p:cNvPr>
          <p:cNvSpPr>
            <a:spLocks noGrp="1"/>
          </p:cNvSpPr>
          <p:nvPr>
            <p:ph type="dt" sz="half" idx="10"/>
          </p:nvPr>
        </p:nvSpPr>
        <p:spPr/>
        <p:txBody>
          <a:bodyPr/>
          <a:lstStyle/>
          <a:p>
            <a:fld id="{0D5E149F-21E2-40DB-98DC-F67CECAA4F49}" type="datetimeFigureOut">
              <a:rPr lang="en-IN" smtClean="0"/>
              <a:t>07-04-2021</a:t>
            </a:fld>
            <a:endParaRPr lang="en-IN"/>
          </a:p>
        </p:txBody>
      </p:sp>
      <p:sp>
        <p:nvSpPr>
          <p:cNvPr id="3" name="Footer Placeholder 2">
            <a:extLst>
              <a:ext uri="{FF2B5EF4-FFF2-40B4-BE49-F238E27FC236}">
                <a16:creationId xmlns:a16="http://schemas.microsoft.com/office/drawing/2014/main" xmlns="" id="{252DBDEE-3F35-4DF1-B2F7-8F008D7C0EF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12D8DB5E-8D9E-4FD1-AFCE-048002C60AA3}"/>
              </a:ext>
            </a:extLst>
          </p:cNvPr>
          <p:cNvSpPr>
            <a:spLocks noGrp="1"/>
          </p:cNvSpPr>
          <p:nvPr>
            <p:ph type="sldNum" sz="quarter" idx="12"/>
          </p:nvPr>
        </p:nvSpPr>
        <p:spPr/>
        <p:txBody>
          <a:bodyPr/>
          <a:lstStyle/>
          <a:p>
            <a:fld id="{9D9A7F46-2621-4DC8-87AA-83318B45641E}" type="slidenum">
              <a:rPr lang="en-IN" smtClean="0"/>
              <a:t>‹#›</a:t>
            </a:fld>
            <a:endParaRPr lang="en-IN"/>
          </a:p>
        </p:txBody>
      </p:sp>
    </p:spTree>
    <p:extLst>
      <p:ext uri="{BB962C8B-B14F-4D97-AF65-F5344CB8AC3E}">
        <p14:creationId xmlns:p14="http://schemas.microsoft.com/office/powerpoint/2010/main" val="2146034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0827E8-A6FC-408A-8B14-ABFF0A68D9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90CDB50-DF42-45C8-A6AA-C8973D2465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C64EABB7-CD83-4C35-808C-2E06B37729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B7A71D87-F0AD-44AA-9FC3-2A6EF2379B91}"/>
              </a:ext>
            </a:extLst>
          </p:cNvPr>
          <p:cNvSpPr>
            <a:spLocks noGrp="1"/>
          </p:cNvSpPr>
          <p:nvPr>
            <p:ph type="dt" sz="half" idx="10"/>
          </p:nvPr>
        </p:nvSpPr>
        <p:spPr/>
        <p:txBody>
          <a:bodyPr/>
          <a:lstStyle/>
          <a:p>
            <a:fld id="{0D5E149F-21E2-40DB-98DC-F67CECAA4F49}" type="datetimeFigureOut">
              <a:rPr lang="en-IN" smtClean="0"/>
              <a:t>07-04-2021</a:t>
            </a:fld>
            <a:endParaRPr lang="en-IN"/>
          </a:p>
        </p:txBody>
      </p:sp>
      <p:sp>
        <p:nvSpPr>
          <p:cNvPr id="6" name="Footer Placeholder 5">
            <a:extLst>
              <a:ext uri="{FF2B5EF4-FFF2-40B4-BE49-F238E27FC236}">
                <a16:creationId xmlns:a16="http://schemas.microsoft.com/office/drawing/2014/main" xmlns="" id="{E6CB3597-CB13-437D-A7C1-666845CDE4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C0BA347-79CB-4238-8792-53274A9DF086}"/>
              </a:ext>
            </a:extLst>
          </p:cNvPr>
          <p:cNvSpPr>
            <a:spLocks noGrp="1"/>
          </p:cNvSpPr>
          <p:nvPr>
            <p:ph type="sldNum" sz="quarter" idx="12"/>
          </p:nvPr>
        </p:nvSpPr>
        <p:spPr/>
        <p:txBody>
          <a:bodyPr/>
          <a:lstStyle/>
          <a:p>
            <a:fld id="{9D9A7F46-2621-4DC8-87AA-83318B45641E}" type="slidenum">
              <a:rPr lang="en-IN" smtClean="0"/>
              <a:t>‹#›</a:t>
            </a:fld>
            <a:endParaRPr lang="en-IN"/>
          </a:p>
        </p:txBody>
      </p:sp>
    </p:spTree>
    <p:extLst>
      <p:ext uri="{BB962C8B-B14F-4D97-AF65-F5344CB8AC3E}">
        <p14:creationId xmlns:p14="http://schemas.microsoft.com/office/powerpoint/2010/main" val="4073139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3F2996-FD6C-4B26-8E37-38D7861EB9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7E52FBE7-D167-4E35-8871-BB3B3B83E4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85364C56-C185-4188-AEB4-4199AEA87E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185AF227-5C73-404D-B681-12080B27D818}"/>
              </a:ext>
            </a:extLst>
          </p:cNvPr>
          <p:cNvSpPr>
            <a:spLocks noGrp="1"/>
          </p:cNvSpPr>
          <p:nvPr>
            <p:ph type="dt" sz="half" idx="10"/>
          </p:nvPr>
        </p:nvSpPr>
        <p:spPr/>
        <p:txBody>
          <a:bodyPr/>
          <a:lstStyle/>
          <a:p>
            <a:fld id="{0D5E149F-21E2-40DB-98DC-F67CECAA4F49}" type="datetimeFigureOut">
              <a:rPr lang="en-IN" smtClean="0"/>
              <a:t>07-04-2021</a:t>
            </a:fld>
            <a:endParaRPr lang="en-IN"/>
          </a:p>
        </p:txBody>
      </p:sp>
      <p:sp>
        <p:nvSpPr>
          <p:cNvPr id="6" name="Footer Placeholder 5">
            <a:extLst>
              <a:ext uri="{FF2B5EF4-FFF2-40B4-BE49-F238E27FC236}">
                <a16:creationId xmlns:a16="http://schemas.microsoft.com/office/drawing/2014/main" xmlns="" id="{D217DB77-F0D9-4528-95C4-5290AEFD65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9C779A2-0BBC-4B05-B946-465DE4423762}"/>
              </a:ext>
            </a:extLst>
          </p:cNvPr>
          <p:cNvSpPr>
            <a:spLocks noGrp="1"/>
          </p:cNvSpPr>
          <p:nvPr>
            <p:ph type="sldNum" sz="quarter" idx="12"/>
          </p:nvPr>
        </p:nvSpPr>
        <p:spPr/>
        <p:txBody>
          <a:bodyPr/>
          <a:lstStyle/>
          <a:p>
            <a:fld id="{9D9A7F46-2621-4DC8-87AA-83318B45641E}" type="slidenum">
              <a:rPr lang="en-IN" smtClean="0"/>
              <a:t>‹#›</a:t>
            </a:fld>
            <a:endParaRPr lang="en-IN"/>
          </a:p>
        </p:txBody>
      </p:sp>
    </p:spTree>
    <p:extLst>
      <p:ext uri="{BB962C8B-B14F-4D97-AF65-F5344CB8AC3E}">
        <p14:creationId xmlns:p14="http://schemas.microsoft.com/office/powerpoint/2010/main" val="321713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109C689-CB2B-4673-8D43-92172F0109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xmlns="" id="{B60F294F-1E0A-426E-9FA4-8C4E67F1B1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77599E0-4CBF-436A-B763-A16C8410FC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E149F-21E2-40DB-98DC-F67CECAA4F49}" type="datetimeFigureOut">
              <a:rPr lang="en-IN" smtClean="0"/>
              <a:t>07-04-2021</a:t>
            </a:fld>
            <a:endParaRPr lang="en-IN"/>
          </a:p>
        </p:txBody>
      </p:sp>
      <p:sp>
        <p:nvSpPr>
          <p:cNvPr id="5" name="Footer Placeholder 4">
            <a:extLst>
              <a:ext uri="{FF2B5EF4-FFF2-40B4-BE49-F238E27FC236}">
                <a16:creationId xmlns:a16="http://schemas.microsoft.com/office/drawing/2014/main" xmlns="" id="{D1C0CA33-2FE4-4393-A180-AC1C8FBAAF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05EB72D8-B462-49CE-BF4F-48A426252C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9A7F46-2621-4DC8-87AA-83318B45641E}" type="slidenum">
              <a:rPr lang="en-IN" smtClean="0"/>
              <a:t>‹#›</a:t>
            </a:fld>
            <a:endParaRPr lang="en-IN"/>
          </a:p>
        </p:txBody>
      </p:sp>
      <p:pic>
        <p:nvPicPr>
          <p:cNvPr id="8" name="Picture 7">
            <a:extLst>
              <a:ext uri="{FF2B5EF4-FFF2-40B4-BE49-F238E27FC236}">
                <a16:creationId xmlns:a16="http://schemas.microsoft.com/office/drawing/2014/main" xmlns="" id="{C0A5719B-56AB-43BA-B20A-474A7FE7A4D9}"/>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174607" y="6223468"/>
            <a:ext cx="1787656" cy="507493"/>
          </a:xfrm>
          <a:prstGeom prst="rect">
            <a:avLst/>
          </a:prstGeom>
        </p:spPr>
      </p:pic>
      <p:sp>
        <p:nvSpPr>
          <p:cNvPr id="11" name="Minus Sign 10">
            <a:extLst>
              <a:ext uri="{FF2B5EF4-FFF2-40B4-BE49-F238E27FC236}">
                <a16:creationId xmlns:a16="http://schemas.microsoft.com/office/drawing/2014/main" xmlns="" id="{42CE6FAB-809E-48A8-829F-B3D3A179F7C1}"/>
              </a:ext>
            </a:extLst>
          </p:cNvPr>
          <p:cNvSpPr/>
          <p:nvPr userDrawn="1"/>
        </p:nvSpPr>
        <p:spPr>
          <a:xfrm>
            <a:off x="-614149" y="6400806"/>
            <a:ext cx="12119212" cy="92069"/>
          </a:xfrm>
          <a:prstGeom prst="mathMinus">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p:cNvPicPr>
            <a:picLocks noChangeAspect="1"/>
          </p:cNvPicPr>
          <p:nvPr userDrawn="1"/>
        </p:nvPicPr>
        <p:blipFill>
          <a:blip r:embed="rId14" cstate="print">
            <a:extLst>
              <a:ext uri="{28A0092B-C50C-407E-A947-70E740481C1C}">
                <a14:useLocalDpi xmlns:a14="http://schemas.microsoft.com/office/drawing/2010/main" val="0"/>
              </a:ext>
            </a:extLst>
          </a:blip>
          <a:srcRect/>
          <a:stretch/>
        </p:blipFill>
        <p:spPr>
          <a:xfrm>
            <a:off x="256102" y="5740400"/>
            <a:ext cx="582096" cy="991345"/>
          </a:xfrm>
          <a:prstGeom prst="rect">
            <a:avLst/>
          </a:prstGeom>
        </p:spPr>
      </p:pic>
      <p:sp>
        <p:nvSpPr>
          <p:cNvPr id="10" name="TextBox 9"/>
          <p:cNvSpPr txBox="1"/>
          <p:nvPr userDrawn="1"/>
        </p:nvSpPr>
        <p:spPr>
          <a:xfrm>
            <a:off x="5135641" y="6446840"/>
            <a:ext cx="192071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solidFill>
                  <a:schemeClr val="bg1">
                    <a:lumMod val="50000"/>
                  </a:schemeClr>
                </a:solidFill>
                <a:latin typeface="+mj-lt"/>
              </a:rPr>
              <a:t>ISO 9001:2015 Certified</a:t>
            </a:r>
          </a:p>
        </p:txBody>
      </p:sp>
    </p:spTree>
    <p:extLst>
      <p:ext uri="{BB962C8B-B14F-4D97-AF65-F5344CB8AC3E}">
        <p14:creationId xmlns:p14="http://schemas.microsoft.com/office/powerpoint/2010/main" val="27838926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xmlns="" id="{07322A9E-F1EC-405E-8971-BA906EFFCC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xmlns="" id="{A5704422-1118-4FD1-95AD-29A064EB80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xmlns="" id="{A88B2AAA-B805-498E-A9E6-98B8858554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xmlns="" id="{9B8051E0-19D7-43E1-BFD9-E6DBFEB3A3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xmlns="" id="{4EDB2B02-86A2-46F5-A4BE-B7D9B10411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0">
            <a:extLst>
              <a:ext uri="{FF2B5EF4-FFF2-40B4-BE49-F238E27FC236}">
                <a16:creationId xmlns:a16="http://schemas.microsoft.com/office/drawing/2014/main" xmlns="" id="{43954639-FB5D-41F4-9560-6F6DFE7784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2">
            <a:extLst>
              <a:ext uri="{FF2B5EF4-FFF2-40B4-BE49-F238E27FC236}">
                <a16:creationId xmlns:a16="http://schemas.microsoft.com/office/drawing/2014/main" xmlns="" id="{E898931C-0323-41FA-A036-20F818B1FF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4">
            <a:extLst>
              <a:ext uri="{FF2B5EF4-FFF2-40B4-BE49-F238E27FC236}">
                <a16:creationId xmlns:a16="http://schemas.microsoft.com/office/drawing/2014/main" xmlns="" id="{89AFE9DD-0792-4B98-B4EB-97ACA17E6A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6">
            <a:extLst>
              <a:ext uri="{FF2B5EF4-FFF2-40B4-BE49-F238E27FC236}">
                <a16:creationId xmlns:a16="http://schemas.microsoft.com/office/drawing/2014/main" xmlns="" id="{3981F5C4-9AE1-404E-AF44-A4E6DB374F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1">
            <a:extLst>
              <a:ext uri="{FF2B5EF4-FFF2-40B4-BE49-F238E27FC236}">
                <a16:creationId xmlns:a16="http://schemas.microsoft.com/office/drawing/2014/main" xmlns="" id="{763C1781-8726-4FAC-8C45-FF40376BE4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xmlns="" id="{301491B5-56C7-43DC-A3D9-861EECCA05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8842248" y="1481328"/>
            <a:ext cx="2926080" cy="2468880"/>
          </a:xfrm>
        </p:spPr>
        <p:txBody>
          <a:bodyPr vert="horz" lIns="91440" tIns="45720" rIns="91440" bIns="45720" rtlCol="0" anchor="b">
            <a:normAutofit/>
          </a:bodyPr>
          <a:lstStyle/>
          <a:p>
            <a:r>
              <a:rPr lang="en-US" sz="4000" dirty="0">
                <a:solidFill>
                  <a:schemeClr val="tx1"/>
                </a:solidFill>
              </a:rPr>
              <a:t>STRESS &amp; ANXIETY Management</a:t>
            </a:r>
          </a:p>
        </p:txBody>
      </p:sp>
      <p:sp>
        <p:nvSpPr>
          <p:cNvPr id="31" name="Freeform 22">
            <a:extLst>
              <a:ext uri="{FF2B5EF4-FFF2-40B4-BE49-F238E27FC236}">
                <a16:creationId xmlns:a16="http://schemas.microsoft.com/office/drawing/2014/main" xmlns="" id="{237E2353-22DF-46E0-A200-FB30F8F394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3">
            <a:extLst>
              <a:ext uri="{FF2B5EF4-FFF2-40B4-BE49-F238E27FC236}">
                <a16:creationId xmlns:a16="http://schemas.microsoft.com/office/drawing/2014/main" xmlns="" id="{DD6138DB-057B-45F7-A5F4-E7BFDA20D02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Shape 34">
            <a:extLst>
              <a:ext uri="{FF2B5EF4-FFF2-40B4-BE49-F238E27FC236}">
                <a16:creationId xmlns:a16="http://schemas.microsoft.com/office/drawing/2014/main" xmlns="" id="{79A54AB1-B64F-4843-BFAB-81CB74E66B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4" name="Picture 4" descr="Image result for STRESS AND ANXIETY">
            <a:extLst>
              <a:ext uri="{FF2B5EF4-FFF2-40B4-BE49-F238E27FC236}">
                <a16:creationId xmlns:a16="http://schemas.microsoft.com/office/drawing/2014/main" xmlns="" id="{FA3964D6-B558-FF4F-836C-11D6C7D370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28" r="2977" b="-1"/>
          <a:stretch/>
        </p:blipFill>
        <p:spPr bwMode="auto">
          <a:xfrm>
            <a:off x="921910" y="465243"/>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a:noFill/>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5119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35168" y="2387109"/>
            <a:ext cx="10515600" cy="1325563"/>
          </a:xfrm>
        </p:spPr>
        <p:txBody>
          <a:bodyPr>
            <a:normAutofit/>
          </a:bodyPr>
          <a:lstStyle/>
          <a:p>
            <a:pPr algn="ctr"/>
            <a:r>
              <a:rPr lang="en-IN" sz="6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Thank You </a:t>
            </a:r>
            <a:endParaRPr lang="en-IN" sz="6600" dirty="0"/>
          </a:p>
        </p:txBody>
      </p:sp>
    </p:spTree>
    <p:extLst>
      <p:ext uri="{BB962C8B-B14F-4D97-AF65-F5344CB8AC3E}">
        <p14:creationId xmlns:p14="http://schemas.microsoft.com/office/powerpoint/2010/main" val="798687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957" y="506793"/>
            <a:ext cx="10515600" cy="1325563"/>
          </a:xfrm>
        </p:spPr>
        <p:txBody>
          <a:bodyPr>
            <a:normAutofit/>
          </a:bodyPr>
          <a:lstStyle/>
          <a:p>
            <a:r>
              <a:rPr lang="en-IN" sz="6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cs typeface="Times New Roman" panose="02020603050405020304" pitchFamily="18" charset="0"/>
              </a:rPr>
              <a:t>Reacting to stress …..</a:t>
            </a:r>
            <a:endParaRPr lang="en-IN" sz="6600" b="1" dirty="0">
              <a:cs typeface="Times New Roman" panose="02020603050405020304" pitchFamily="18" charset="0"/>
            </a:endParaRPr>
          </a:p>
        </p:txBody>
      </p:sp>
      <p:sp>
        <p:nvSpPr>
          <p:cNvPr id="3" name="Content Placeholder 2"/>
          <p:cNvSpPr>
            <a:spLocks noGrp="1"/>
          </p:cNvSpPr>
          <p:nvPr>
            <p:ph idx="1"/>
          </p:nvPr>
        </p:nvSpPr>
        <p:spPr>
          <a:xfrm>
            <a:off x="683653" y="2134718"/>
            <a:ext cx="7436385" cy="4351338"/>
          </a:xfrm>
        </p:spPr>
        <p:txBody>
          <a:bodyPr>
            <a:normAutofit/>
          </a:bodyPr>
          <a:lstStyle/>
          <a:p>
            <a:r>
              <a:rPr lang="en-IN" sz="2400" dirty="0">
                <a:solidFill>
                  <a:schemeClr val="tx1">
                    <a:lumMod val="75000"/>
                    <a:lumOff val="25000"/>
                  </a:schemeClr>
                </a:solidFill>
                <a:cs typeface="Times New Roman" panose="02020603050405020304" pitchFamily="18" charset="0"/>
              </a:rPr>
              <a:t>We all experience Stress in our lives: it’s normal </a:t>
            </a:r>
          </a:p>
          <a:p>
            <a:endParaRPr lang="en-IN" sz="2400" dirty="0">
              <a:solidFill>
                <a:schemeClr val="tx1">
                  <a:lumMod val="75000"/>
                  <a:lumOff val="25000"/>
                </a:schemeClr>
              </a:solidFill>
              <a:cs typeface="Times New Roman" panose="02020603050405020304" pitchFamily="18" charset="0"/>
            </a:endParaRPr>
          </a:p>
          <a:p>
            <a:r>
              <a:rPr lang="en-IN" sz="2400" dirty="0">
                <a:solidFill>
                  <a:schemeClr val="tx1">
                    <a:lumMod val="75000"/>
                    <a:lumOff val="25000"/>
                  </a:schemeClr>
                </a:solidFill>
                <a:cs typeface="Times New Roman" panose="02020603050405020304" pitchFamily="18" charset="0"/>
              </a:rPr>
              <a:t>The trick is learning how we manage</a:t>
            </a:r>
          </a:p>
          <a:p>
            <a:endParaRPr lang="en-IN" sz="2400" dirty="0">
              <a:solidFill>
                <a:schemeClr val="tx1">
                  <a:lumMod val="75000"/>
                  <a:lumOff val="25000"/>
                </a:schemeClr>
              </a:solidFill>
              <a:cs typeface="Times New Roman" panose="02020603050405020304" pitchFamily="18" charset="0"/>
            </a:endParaRPr>
          </a:p>
          <a:p>
            <a:r>
              <a:rPr lang="en-IN" sz="2400" dirty="0">
                <a:solidFill>
                  <a:schemeClr val="tx1">
                    <a:lumMod val="75000"/>
                    <a:lumOff val="25000"/>
                  </a:schemeClr>
                </a:solidFill>
                <a:cs typeface="Times New Roman" panose="02020603050405020304" pitchFamily="18" charset="0"/>
              </a:rPr>
              <a:t>Not everyone has same reaction to stress, your ability to deal with it can mean the difference between success and failure</a:t>
            </a:r>
          </a:p>
        </p:txBody>
      </p:sp>
      <p:pic>
        <p:nvPicPr>
          <p:cNvPr id="4" name="Picture 3" descr="C:\Users\Shivangi\Desktop\Anxiety5.jpg"/>
          <p:cNvPicPr/>
          <p:nvPr/>
        </p:nvPicPr>
        <p:blipFill>
          <a:blip r:embed="rId2">
            <a:extLst>
              <a:ext uri="{28A0092B-C50C-407E-A947-70E740481C1C}">
                <a14:useLocalDpi xmlns:a14="http://schemas.microsoft.com/office/drawing/2010/main" val="0"/>
              </a:ext>
            </a:extLst>
          </a:blip>
          <a:srcRect/>
          <a:stretch>
            <a:fillRect/>
          </a:stretch>
        </p:blipFill>
        <p:spPr bwMode="auto">
          <a:xfrm>
            <a:off x="8226056" y="4012194"/>
            <a:ext cx="3738628" cy="2026902"/>
          </a:xfrm>
          <a:prstGeom prst="rect">
            <a:avLst/>
          </a:prstGeom>
          <a:noFill/>
          <a:ln>
            <a:noFill/>
          </a:ln>
        </p:spPr>
      </p:pic>
    </p:spTree>
    <p:extLst>
      <p:ext uri="{BB962C8B-B14F-4D97-AF65-F5344CB8AC3E}">
        <p14:creationId xmlns:p14="http://schemas.microsoft.com/office/powerpoint/2010/main" val="3601345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cs typeface="Times New Roman" panose="02020603050405020304" pitchFamily="18" charset="0"/>
              </a:rPr>
              <a:t>What is Stress.?</a:t>
            </a:r>
            <a:endParaRPr lang="en-IN" sz="5400" dirty="0">
              <a:cs typeface="Times New Roman" panose="02020603050405020304" pitchFamily="18" charset="0"/>
            </a:endParaRPr>
          </a:p>
        </p:txBody>
      </p:sp>
      <p:sp>
        <p:nvSpPr>
          <p:cNvPr id="3" name="Content Placeholder 2"/>
          <p:cNvSpPr>
            <a:spLocks noGrp="1"/>
          </p:cNvSpPr>
          <p:nvPr>
            <p:ph idx="1"/>
          </p:nvPr>
        </p:nvSpPr>
        <p:spPr>
          <a:xfrm>
            <a:off x="593500" y="1690688"/>
            <a:ext cx="10237631" cy="4351338"/>
          </a:xfrm>
        </p:spPr>
        <p:txBody>
          <a:bodyPr>
            <a:normAutofit/>
          </a:bodyPr>
          <a:lstStyle/>
          <a:p>
            <a:r>
              <a:rPr lang="en-IN" sz="2000" dirty="0">
                <a:latin typeface="Times New Roman" panose="02020603050405020304" pitchFamily="18" charset="0"/>
                <a:cs typeface="Times New Roman" panose="02020603050405020304" pitchFamily="18" charset="0"/>
              </a:rPr>
              <a:t>Stress is what you feel when you are worried or uncomfortable about something. This worry in your mind can make your body feel bad and uncomfortable, you may feel angry, frustrated, scared, or afraid.</a:t>
            </a:r>
          </a:p>
          <a:p>
            <a:pPr marL="0" indent="0">
              <a:buNone/>
            </a:pP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You may notice symptoms of stress when disciplining your kids, during busy times at work, when managing your finances, or when coping with a challenging relationship.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Stress is everywhere. And while a little stress is OK -- some stress is actually beneficial -- too much stress can wear you down and make you sick, both mentally and physically.</a:t>
            </a:r>
          </a:p>
        </p:txBody>
      </p:sp>
    </p:spTree>
    <p:extLst>
      <p:ext uri="{BB962C8B-B14F-4D97-AF65-F5344CB8AC3E}">
        <p14:creationId xmlns:p14="http://schemas.microsoft.com/office/powerpoint/2010/main" val="3338851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cs typeface="Times New Roman" panose="02020603050405020304" pitchFamily="18" charset="0"/>
              </a:rPr>
              <a:t>Stress at workplace… </a:t>
            </a:r>
            <a:endParaRPr lang="en-IN" sz="5400" dirty="0"/>
          </a:p>
        </p:txBody>
      </p:sp>
      <p:sp>
        <p:nvSpPr>
          <p:cNvPr id="3" name="Content Placeholder 2"/>
          <p:cNvSpPr>
            <a:spLocks noGrp="1"/>
          </p:cNvSpPr>
          <p:nvPr>
            <p:ph idx="1"/>
          </p:nvPr>
        </p:nvSpPr>
        <p:spPr>
          <a:xfrm>
            <a:off x="838200" y="1493949"/>
            <a:ext cx="10515600" cy="4683014"/>
          </a:xfrm>
        </p:spPr>
        <p:txBody>
          <a:bodyPr>
            <a:normAutofit/>
          </a:bodyPr>
          <a:lstStyle/>
          <a:p>
            <a:r>
              <a:rPr lang="en-IN" sz="2000" dirty="0">
                <a:cs typeface="Times New Roman" panose="02020603050405020304" pitchFamily="18" charset="0"/>
              </a:rPr>
              <a:t>Job stress can be defined as the harmful physical and emotional responses that occur when the requirements of the job do not match the capabilities, resources, or needs of the worker. </a:t>
            </a:r>
          </a:p>
          <a:p>
            <a:r>
              <a:rPr lang="en-IN" sz="2000" dirty="0">
                <a:cs typeface="Times New Roman" panose="02020603050405020304" pitchFamily="18" charset="0"/>
              </a:rPr>
              <a:t>Job stress can lead to poor health and even injury.</a:t>
            </a:r>
          </a:p>
          <a:p>
            <a:pPr marL="0" indent="0">
              <a:buNone/>
            </a:pPr>
            <a:r>
              <a:rPr lang="en-IN" sz="2000" dirty="0" smtClean="0">
                <a:ln w="0"/>
                <a:solidFill>
                  <a:schemeClr val="accent1"/>
                </a:solidFill>
                <a:effectLst>
                  <a:outerShdw blurRad="38100" dist="25400" dir="5400000" algn="ctr" rotWithShape="0">
                    <a:srgbClr val="6E747A">
                      <a:alpha val="43000"/>
                    </a:srgbClr>
                  </a:outerShdw>
                </a:effectLst>
                <a:cs typeface="Times New Roman" panose="02020603050405020304" pitchFamily="18" charset="0"/>
              </a:rPr>
              <a:t>Factors that commonly cause work-related stress includes-</a:t>
            </a:r>
            <a:endParaRPr lang="en-IN" sz="2000" dirty="0">
              <a:ln w="0"/>
              <a:solidFill>
                <a:schemeClr val="accent1"/>
              </a:solidFill>
              <a:effectLst>
                <a:outerShdw blurRad="38100" dist="25400" dir="5400000" algn="ctr" rotWithShape="0">
                  <a:srgbClr val="6E747A">
                    <a:alpha val="43000"/>
                  </a:srgbClr>
                </a:outerShdw>
              </a:effectLst>
            </a:endParaRPr>
          </a:p>
          <a:p>
            <a:r>
              <a:rPr lang="en-IN" sz="2000" dirty="0">
                <a:cs typeface="Times New Roman" panose="02020603050405020304" pitchFamily="18" charset="0"/>
              </a:rPr>
              <a:t>Long hours.</a:t>
            </a:r>
          </a:p>
          <a:p>
            <a:r>
              <a:rPr lang="en-IN" sz="2000" dirty="0">
                <a:cs typeface="Times New Roman" panose="02020603050405020304" pitchFamily="18" charset="0"/>
              </a:rPr>
              <a:t>Heavy workload.</a:t>
            </a:r>
          </a:p>
          <a:p>
            <a:r>
              <a:rPr lang="en-IN" sz="2000" dirty="0">
                <a:cs typeface="Times New Roman" panose="02020603050405020304" pitchFamily="18" charset="0"/>
              </a:rPr>
              <a:t>Changes within the organisation.</a:t>
            </a:r>
          </a:p>
          <a:p>
            <a:r>
              <a:rPr lang="en-IN" sz="2000" dirty="0">
                <a:cs typeface="Times New Roman" panose="02020603050405020304" pitchFamily="18" charset="0"/>
              </a:rPr>
              <a:t>Tight deadlines.</a:t>
            </a:r>
          </a:p>
          <a:p>
            <a:r>
              <a:rPr lang="en-IN" sz="2000" dirty="0">
                <a:cs typeface="Times New Roman" panose="02020603050405020304" pitchFamily="18" charset="0"/>
              </a:rPr>
              <a:t>Changes to duties.</a:t>
            </a:r>
          </a:p>
          <a:p>
            <a:r>
              <a:rPr lang="en-IN" sz="2000" dirty="0">
                <a:cs typeface="Times New Roman" panose="02020603050405020304" pitchFamily="18" charset="0"/>
              </a:rPr>
              <a:t>Job insecurity.</a:t>
            </a:r>
          </a:p>
          <a:p>
            <a:r>
              <a:rPr lang="en-IN" sz="2000" dirty="0">
                <a:cs typeface="Times New Roman" panose="02020603050405020304" pitchFamily="18" charset="0"/>
              </a:rPr>
              <a:t>Lack of autonomy.</a:t>
            </a:r>
            <a:endParaRPr lang="en-IN" sz="2000" dirty="0"/>
          </a:p>
        </p:txBody>
      </p:sp>
      <p:pic>
        <p:nvPicPr>
          <p:cNvPr id="5" name="Graphic 6" descr="Office Worker">
            <a:extLst>
              <a:ext uri="{FF2B5EF4-FFF2-40B4-BE49-F238E27FC236}">
                <a16:creationId xmlns:a16="http://schemas.microsoft.com/office/drawing/2014/main" xmlns="" id="{0379975E-E8CF-45AD-992D-5614F752F4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645112" y="141668"/>
            <a:ext cx="1894357" cy="1245069"/>
          </a:xfrm>
          <a:prstGeom prst="rect">
            <a:avLst/>
          </a:prstGeom>
        </p:spPr>
      </p:pic>
    </p:spTree>
    <p:extLst>
      <p:ext uri="{BB962C8B-B14F-4D97-AF65-F5344CB8AC3E}">
        <p14:creationId xmlns:p14="http://schemas.microsoft.com/office/powerpoint/2010/main" val="4140805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A66D30-EDF2-6345-9283-61633555FDB2}"/>
              </a:ext>
            </a:extLst>
          </p:cNvPr>
          <p:cNvSpPr>
            <a:spLocks noGrp="1"/>
          </p:cNvSpPr>
          <p:nvPr>
            <p:ph type="title"/>
          </p:nvPr>
        </p:nvSpPr>
        <p:spPr>
          <a:xfrm>
            <a:off x="317584" y="2057400"/>
            <a:ext cx="3197013" cy="2743200"/>
          </a:xfrm>
        </p:spPr>
        <p:txBody>
          <a:bodyPr anchor="t">
            <a:normAutofit/>
          </a:bodyPr>
          <a:lstStyle/>
          <a:p>
            <a:r>
              <a:rPr lang="en-IN" sz="4000" dirty="0">
                <a:latin typeface="Calibri" panose="020F0502020204030204" pitchFamily="34" charset="0"/>
                <a:cs typeface="Calibri" panose="020F0502020204030204" pitchFamily="34" charset="0"/>
              </a:rPr>
              <a:t>How stress affects your performance?</a:t>
            </a:r>
            <a:endParaRPr lang="en-US" sz="4000" dirty="0"/>
          </a:p>
        </p:txBody>
      </p:sp>
      <p:sp>
        <p:nvSpPr>
          <p:cNvPr id="10" name="Rectangle 9">
            <a:extLst>
              <a:ext uri="{FF2B5EF4-FFF2-40B4-BE49-F238E27FC236}">
                <a16:creationId xmlns:a16="http://schemas.microsoft.com/office/drawing/2014/main" xmlns="" id="{BE0C1D5B-DAD5-442B-92B7-5C2B73978D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Health">
            <a:extLst>
              <a:ext uri="{FF2B5EF4-FFF2-40B4-BE49-F238E27FC236}">
                <a16:creationId xmlns:a16="http://schemas.microsoft.com/office/drawing/2014/main" xmlns="" id="{1AF06F4A-7CE8-424B-8CDC-81E7974C6BE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458891" y="871429"/>
            <a:ext cx="914400" cy="914400"/>
          </a:xfrm>
          <a:prstGeom prst="rect">
            <a:avLst/>
          </a:prstGeom>
        </p:spPr>
      </p:pic>
      <p:sp>
        <p:nvSpPr>
          <p:cNvPr id="3" name="Content Placeholder 2">
            <a:extLst>
              <a:ext uri="{FF2B5EF4-FFF2-40B4-BE49-F238E27FC236}">
                <a16:creationId xmlns:a16="http://schemas.microsoft.com/office/drawing/2014/main" xmlns="" id="{23D24618-EA23-4445-BBB0-0DE508612DC6}"/>
              </a:ext>
            </a:extLst>
          </p:cNvPr>
          <p:cNvSpPr>
            <a:spLocks noGrp="1"/>
          </p:cNvSpPr>
          <p:nvPr>
            <p:ph idx="1"/>
          </p:nvPr>
        </p:nvSpPr>
        <p:spPr>
          <a:xfrm>
            <a:off x="4064000" y="643467"/>
            <a:ext cx="7289799" cy="5533496"/>
          </a:xfrm>
        </p:spPr>
        <p:txBody>
          <a:bodyPr anchor="ctr">
            <a:normAutofit/>
          </a:bodyPr>
          <a:lstStyle/>
          <a:p>
            <a:pPr lvl="0"/>
            <a:r>
              <a:rPr lang="en-IN" sz="2000" dirty="0">
                <a:latin typeface="Calibri" panose="020F0502020204030204" pitchFamily="34" charset="0"/>
                <a:cs typeface="Calibri" panose="020F0502020204030204" pitchFamily="34" charset="0"/>
              </a:rPr>
              <a:t>Low Productivity , poor quality of work.</a:t>
            </a:r>
            <a:endParaRPr lang="en-US" sz="2000" dirty="0">
              <a:latin typeface="Calibri" panose="020F0502020204030204" pitchFamily="34" charset="0"/>
              <a:cs typeface="Calibri" panose="020F0502020204030204" pitchFamily="34" charset="0"/>
            </a:endParaRPr>
          </a:p>
          <a:p>
            <a:pPr lvl="0"/>
            <a:r>
              <a:rPr lang="en-IN" sz="2000" dirty="0">
                <a:latin typeface="Calibri" panose="020F0502020204030204" pitchFamily="34" charset="0"/>
                <a:cs typeface="Calibri" panose="020F0502020204030204" pitchFamily="34" charset="0"/>
              </a:rPr>
              <a:t>Wrong Decision Making or Making bad decisions.</a:t>
            </a:r>
            <a:endParaRPr lang="en-US" sz="2000" dirty="0">
              <a:latin typeface="Calibri" panose="020F0502020204030204" pitchFamily="34" charset="0"/>
              <a:cs typeface="Calibri" panose="020F0502020204030204" pitchFamily="34" charset="0"/>
            </a:endParaRPr>
          </a:p>
          <a:p>
            <a:pPr lvl="0"/>
            <a:r>
              <a:rPr lang="en-IN" sz="2000" dirty="0">
                <a:latin typeface="Calibri" panose="020F0502020204030204" pitchFamily="34" charset="0"/>
                <a:cs typeface="Calibri" panose="020F0502020204030204" pitchFamily="34" charset="0"/>
              </a:rPr>
              <a:t>Decreased overall Performance.</a:t>
            </a:r>
            <a:endParaRPr lang="en-US" sz="2000" dirty="0">
              <a:latin typeface="Calibri" panose="020F0502020204030204" pitchFamily="34" charset="0"/>
              <a:cs typeface="Calibri" panose="020F0502020204030204" pitchFamily="34" charset="0"/>
            </a:endParaRPr>
          </a:p>
          <a:p>
            <a:pPr lvl="0"/>
            <a:r>
              <a:rPr lang="en-IN" sz="2000" dirty="0">
                <a:latin typeface="Calibri" panose="020F0502020204030204" pitchFamily="34" charset="0"/>
                <a:cs typeface="Calibri" panose="020F0502020204030204" pitchFamily="34" charset="0"/>
              </a:rPr>
              <a:t>Poor understanding with the manager, supervisor and subordinates.</a:t>
            </a:r>
            <a:endParaRPr lang="en-US" sz="2000" dirty="0">
              <a:latin typeface="Calibri" panose="020F0502020204030204" pitchFamily="34" charset="0"/>
              <a:cs typeface="Calibri" panose="020F0502020204030204" pitchFamily="34" charset="0"/>
            </a:endParaRPr>
          </a:p>
          <a:p>
            <a:pPr lvl="0"/>
            <a:r>
              <a:rPr lang="en-IN" sz="2000" dirty="0">
                <a:latin typeface="Calibri" panose="020F0502020204030204" pitchFamily="34" charset="0"/>
                <a:cs typeface="Calibri" panose="020F0502020204030204" pitchFamily="34" charset="0"/>
              </a:rPr>
              <a:t>Less concentration on work.</a:t>
            </a:r>
            <a:endParaRPr lang="en-US" sz="2000" dirty="0">
              <a:latin typeface="Calibri" panose="020F0502020204030204" pitchFamily="34" charset="0"/>
              <a:cs typeface="Calibri" panose="020F0502020204030204" pitchFamily="34" charset="0"/>
            </a:endParaRPr>
          </a:p>
          <a:p>
            <a:endParaRPr lang="en-US" sz="2000" dirty="0"/>
          </a:p>
        </p:txBody>
      </p:sp>
    </p:spTree>
    <p:extLst>
      <p:ext uri="{BB962C8B-B14F-4D97-AF65-F5344CB8AC3E}">
        <p14:creationId xmlns:p14="http://schemas.microsoft.com/office/powerpoint/2010/main" val="2821445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84860832-27F3-4D30-9288-7521D249151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17513" y="0"/>
            <a:ext cx="12584114" cy="6853238"/>
            <a:chOff x="-417513" y="0"/>
            <a:chExt cx="12584114" cy="6853238"/>
          </a:xfrm>
        </p:grpSpPr>
        <p:sp>
          <p:nvSpPr>
            <p:cNvPr id="9" name="Freeform 5">
              <a:extLst>
                <a:ext uri="{FF2B5EF4-FFF2-40B4-BE49-F238E27FC236}">
                  <a16:creationId xmlns:a16="http://schemas.microsoft.com/office/drawing/2014/main" xmlns="" id="{6DAAD4DA-AA9F-4A4D-AD0B-0FB2286B3D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0" name="Freeform 6">
              <a:extLst>
                <a:ext uri="{FF2B5EF4-FFF2-40B4-BE49-F238E27FC236}">
                  <a16:creationId xmlns:a16="http://schemas.microsoft.com/office/drawing/2014/main" xmlns="" id="{A4F5EC98-FDFD-4158-9C16-CD770B1F2A4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xmlns="" id="{26D1C0DA-68C2-40A2-BCCA-D14FB5EF2B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xmlns="" id="{1B67FFD7-72F1-4435-9C33-DFFE87F9C8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xmlns="" id="{15CE66C6-629F-44D9-A0BC-D2F4E7AF56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xmlns="" id="{FEAAAFC3-1B1C-4F1C-AC4E-ED0ACA4AEE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xmlns="" id="{E2C81DA9-A0C9-4C54-A2F0-A3EC14F2B8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xmlns="" id="{B7EA41DD-7957-42FB-BD48-E502F81F6C2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xmlns="" id="{E33D6F3E-9CCB-4053-B8C1-5260829C80F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xmlns="" id="{D533B393-4D8F-4FB8-AA9D-BA218F4435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xmlns="" id="{433765B0-52BC-4442-BC45-8EDFBF5933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xmlns="" id="{B911B231-DD22-4BC7-A325-2B68314818F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xmlns="" id="{800DA13B-507D-4901-AF60-F99485FC1B6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xmlns="" id="{DAB727E1-099C-4F62-9ED1-46CD895C64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xmlns="" id="{4D1E585E-A63F-42DE-BF5F-B0B390B298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xmlns="" id="{D8FCC810-4482-4E43-9102-2B87386E714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xmlns="" id="{EC977192-4383-4D76-8DB3-B93ADD7397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xmlns="" id="{09DCD44A-4779-4898-862E-A220810CA89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xmlns="" id="{F7516DF1-08D6-4FF0-A1A1-95A260F1D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4">
              <a:extLst>
                <a:ext uri="{FF2B5EF4-FFF2-40B4-BE49-F238E27FC236}">
                  <a16:creationId xmlns:a16="http://schemas.microsoft.com/office/drawing/2014/main" xmlns="" id="{F74092EA-F950-4DF2-8646-60F26E8115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5">
              <a:extLst>
                <a:ext uri="{FF2B5EF4-FFF2-40B4-BE49-F238E27FC236}">
                  <a16:creationId xmlns:a16="http://schemas.microsoft.com/office/drawing/2014/main" xmlns="" id="{09A3177B-1E64-4081-B8C6-3D7C8786D6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xmlns="" id="{7CA5B556-3330-9640-A289-51C2C06DB198}"/>
              </a:ext>
            </a:extLst>
          </p:cNvPr>
          <p:cNvSpPr>
            <a:spLocks noGrp="1"/>
          </p:cNvSpPr>
          <p:nvPr>
            <p:ph type="title"/>
          </p:nvPr>
        </p:nvSpPr>
        <p:spPr>
          <a:xfrm>
            <a:off x="4069080" y="630936"/>
            <a:ext cx="6675120" cy="1353312"/>
          </a:xfrm>
        </p:spPr>
        <p:txBody>
          <a:bodyPr anchor="b">
            <a:normAutofit/>
          </a:bodyPr>
          <a:lstStyle/>
          <a:p>
            <a:r>
              <a:rPr lang="en-IN" sz="4000">
                <a:latin typeface="Calibri" panose="020F0502020204030204" pitchFamily="34" charset="0"/>
                <a:cs typeface="Calibri" panose="020F0502020204030204" pitchFamily="34" charset="0"/>
              </a:rPr>
              <a:t>Recognize the warning signs…</a:t>
            </a:r>
            <a:br>
              <a:rPr lang="en-IN" sz="4000">
                <a:latin typeface="Calibri" panose="020F0502020204030204" pitchFamily="34" charset="0"/>
                <a:cs typeface="Calibri" panose="020F0502020204030204" pitchFamily="34" charset="0"/>
              </a:rPr>
            </a:br>
            <a:endParaRPr lang="en-US" sz="4000"/>
          </a:p>
        </p:txBody>
      </p:sp>
      <p:sp>
        <p:nvSpPr>
          <p:cNvPr id="3" name="Content Placeholder 2">
            <a:extLst>
              <a:ext uri="{FF2B5EF4-FFF2-40B4-BE49-F238E27FC236}">
                <a16:creationId xmlns:a16="http://schemas.microsoft.com/office/drawing/2014/main" xmlns="" id="{93294518-77EB-AA40-A441-D3E0F0DCDE8F}"/>
              </a:ext>
            </a:extLst>
          </p:cNvPr>
          <p:cNvSpPr>
            <a:spLocks noGrp="1"/>
          </p:cNvSpPr>
          <p:nvPr>
            <p:ph idx="1"/>
          </p:nvPr>
        </p:nvSpPr>
        <p:spPr>
          <a:xfrm>
            <a:off x="4069080" y="2157984"/>
            <a:ext cx="6675120" cy="3895344"/>
          </a:xfrm>
        </p:spPr>
        <p:txBody>
          <a:bodyPr anchor="ctr">
            <a:normAutofit/>
          </a:bodyPr>
          <a:lstStyle/>
          <a:p>
            <a:r>
              <a:rPr lang="en-IN" sz="2000" dirty="0">
                <a:cs typeface="Times New Roman" panose="02020603050405020304" pitchFamily="18" charset="0"/>
              </a:rPr>
              <a:t>Low energy, Headaches, Chest pain and increase in heart beat .</a:t>
            </a:r>
          </a:p>
          <a:p>
            <a:r>
              <a:rPr lang="en-IN" sz="2000" dirty="0">
                <a:solidFill>
                  <a:srgbClr val="202124"/>
                </a:solidFill>
                <a:cs typeface="Times New Roman" panose="02020603050405020304" pitchFamily="18" charset="0"/>
              </a:rPr>
              <a:t>Depression or anxiety.</a:t>
            </a:r>
          </a:p>
          <a:p>
            <a:r>
              <a:rPr lang="en-IN" sz="2000" dirty="0">
                <a:solidFill>
                  <a:srgbClr val="202124"/>
                </a:solidFill>
                <a:cs typeface="Times New Roman" panose="02020603050405020304" pitchFamily="18" charset="0"/>
              </a:rPr>
              <a:t>Anger, irritability, or restlessness.</a:t>
            </a:r>
          </a:p>
          <a:p>
            <a:r>
              <a:rPr lang="en-IN" sz="2000" dirty="0">
                <a:solidFill>
                  <a:srgbClr val="202124"/>
                </a:solidFill>
                <a:cs typeface="Times New Roman" panose="02020603050405020304" pitchFamily="18" charset="0"/>
              </a:rPr>
              <a:t>Trouble sleeping or sleeping too much</a:t>
            </a:r>
            <a:r>
              <a:rPr lang="en-IN" sz="2000" dirty="0">
                <a:cs typeface="Times New Roman" panose="02020603050405020304" pitchFamily="18" charset="0"/>
              </a:rPr>
              <a:t> . </a:t>
            </a:r>
          </a:p>
          <a:p>
            <a:r>
              <a:rPr lang="en-IN" sz="2000" dirty="0">
                <a:solidFill>
                  <a:srgbClr val="202124"/>
                </a:solidFill>
                <a:cs typeface="Times New Roman" panose="02020603050405020304" pitchFamily="18" charset="0"/>
              </a:rPr>
              <a:t>Upset stomach, Nausea.</a:t>
            </a:r>
          </a:p>
          <a:p>
            <a:r>
              <a:rPr lang="en-IN" sz="2000" dirty="0">
                <a:solidFill>
                  <a:srgbClr val="202124"/>
                </a:solidFill>
                <a:cs typeface="Times New Roman" panose="02020603050405020304" pitchFamily="18" charset="0"/>
              </a:rPr>
              <a:t>Feeling overwhelmed, unmotivated, or unfocused.</a:t>
            </a:r>
          </a:p>
          <a:p>
            <a:r>
              <a:rPr lang="en-IN" sz="2000" dirty="0">
                <a:solidFill>
                  <a:srgbClr val="202124"/>
                </a:solidFill>
                <a:cs typeface="Times New Roman" panose="02020603050405020304" pitchFamily="18" charset="0"/>
              </a:rPr>
              <a:t>Racing thoughts or constant worry.</a:t>
            </a:r>
          </a:p>
          <a:p>
            <a:r>
              <a:rPr lang="en-IN" sz="2000" dirty="0">
                <a:solidFill>
                  <a:srgbClr val="202124"/>
                </a:solidFill>
                <a:cs typeface="Times New Roman" panose="02020603050405020304" pitchFamily="18" charset="0"/>
              </a:rPr>
              <a:t>Problems with your memory or concentration</a:t>
            </a:r>
            <a:endParaRPr lang="en-IN" sz="2000" dirty="0">
              <a:cs typeface="Times New Roman" panose="02020603050405020304" pitchFamily="18" charset="0"/>
            </a:endParaRPr>
          </a:p>
          <a:p>
            <a:pPr algn="just"/>
            <a:endParaRPr lang="en-US" sz="2000" dirty="0"/>
          </a:p>
        </p:txBody>
      </p:sp>
    </p:spTree>
    <p:extLst>
      <p:ext uri="{BB962C8B-B14F-4D97-AF65-F5344CB8AC3E}">
        <p14:creationId xmlns:p14="http://schemas.microsoft.com/office/powerpoint/2010/main" val="2648778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4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cs typeface="Times New Roman" panose="02020603050405020304" pitchFamily="18" charset="0"/>
              </a:rPr>
              <a:t>What is Anxiety?</a:t>
            </a:r>
            <a:endParaRPr lang="en-IN" sz="4800" dirty="0"/>
          </a:p>
        </p:txBody>
      </p:sp>
      <p:sp>
        <p:nvSpPr>
          <p:cNvPr id="4" name="Content Placeholder 3"/>
          <p:cNvSpPr>
            <a:spLocks noGrp="1"/>
          </p:cNvSpPr>
          <p:nvPr>
            <p:ph idx="1"/>
          </p:nvPr>
        </p:nvSpPr>
        <p:spPr>
          <a:xfrm>
            <a:off x="838200" y="1359392"/>
            <a:ext cx="9696718" cy="4351338"/>
          </a:xfrm>
        </p:spPr>
        <p:txBody>
          <a:bodyPr>
            <a:normAutofit/>
          </a:bodyPr>
          <a:lstStyle/>
          <a:p>
            <a:pPr marL="0" indent="0">
              <a:buNone/>
            </a:pPr>
            <a:endParaRPr lang="en-IN" sz="2400" dirty="0">
              <a:cs typeface="Times New Roman" panose="02020603050405020304" pitchFamily="18" charset="0"/>
            </a:endParaRPr>
          </a:p>
          <a:p>
            <a:r>
              <a:rPr lang="en-IN" sz="2000" dirty="0">
                <a:cs typeface="Times New Roman" panose="02020603050405020304" pitchFamily="18" charset="0"/>
              </a:rPr>
              <a:t>Anxiety is the negative effect of stress.</a:t>
            </a:r>
          </a:p>
          <a:p>
            <a:r>
              <a:rPr lang="en-IN" sz="2000" dirty="0">
                <a:cs typeface="Times New Roman" panose="02020603050405020304" pitchFamily="18" charset="0"/>
              </a:rPr>
              <a:t>Anxiety is distress or uneasiness of mind caused by a fear of danger or misfortune. Anxiety is a very common human emotion and is often associated with fear, panic, and the fight or flight response</a:t>
            </a:r>
            <a:r>
              <a:rPr lang="en-IN" sz="2400" dirty="0">
                <a:cs typeface="Times New Roman" panose="02020603050405020304" pitchFamily="18" charset="0"/>
              </a:rPr>
              <a:t>.</a:t>
            </a:r>
          </a:p>
          <a:p>
            <a:r>
              <a:rPr lang="en-IN"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mj-lt"/>
                <a:cs typeface="Times New Roman" panose="02020603050405020304" pitchFamily="18" charset="0"/>
              </a:rPr>
              <a:t>Recognize the warning sign…</a:t>
            </a:r>
          </a:p>
          <a:p>
            <a:pPr lvl="0"/>
            <a:r>
              <a:rPr lang="en-IN" sz="2000" dirty="0">
                <a:cs typeface="Times New Roman" panose="02020603050405020304" pitchFamily="18" charset="0"/>
              </a:rPr>
              <a:t>Racing thoughts or negative thoughts, thinking too much. </a:t>
            </a:r>
          </a:p>
          <a:p>
            <a:pPr lvl="0"/>
            <a:r>
              <a:rPr lang="en-IN" sz="2000" dirty="0">
                <a:cs typeface="Times New Roman" panose="02020603050405020304" pitchFamily="18" charset="0"/>
              </a:rPr>
              <a:t>Difficulties in concentrating on work, personal life</a:t>
            </a:r>
          </a:p>
          <a:p>
            <a:pPr lvl="0"/>
            <a:r>
              <a:rPr lang="en-IN" sz="2000" dirty="0">
                <a:cs typeface="Times New Roman" panose="02020603050405020304" pitchFamily="18" charset="0"/>
              </a:rPr>
              <a:t>Feelings of dread, panic, sadness or upset </a:t>
            </a:r>
          </a:p>
          <a:p>
            <a:pPr lvl="0"/>
            <a:r>
              <a:rPr lang="en-IN" sz="2000" dirty="0">
                <a:cs typeface="Times New Roman" panose="02020603050405020304" pitchFamily="18" charset="0"/>
              </a:rPr>
              <a:t>Getting irritated on small - small things.</a:t>
            </a:r>
          </a:p>
          <a:p>
            <a:r>
              <a:rPr lang="en-IN" sz="2000" dirty="0">
                <a:cs typeface="Times New Roman" panose="02020603050405020304" pitchFamily="18" charset="0"/>
              </a:rPr>
              <a:t>Change in Appetite,</a:t>
            </a:r>
            <a:r>
              <a:rPr lang="en-IN" sz="2000" dirty="0"/>
              <a:t> </a:t>
            </a:r>
            <a:r>
              <a:rPr lang="en-IN" sz="2000" dirty="0">
                <a:cs typeface="Times New Roman" panose="02020603050405020304" pitchFamily="18" charset="0"/>
              </a:rPr>
              <a:t>Frequent colds and infections                    </a:t>
            </a:r>
          </a:p>
          <a:p>
            <a:endParaRPr lang="en-IN" sz="2000" dirty="0">
              <a:cs typeface="Times New Roman" panose="02020603050405020304" pitchFamily="18" charset="0"/>
            </a:endParaRPr>
          </a:p>
        </p:txBody>
      </p:sp>
      <p:pic>
        <p:nvPicPr>
          <p:cNvPr id="1026" name="Picture 2" descr="Image result for anxiety meaning"/>
          <p:cNvPicPr>
            <a:picLocks noChangeAspect="1" noChangeArrowheads="1"/>
          </p:cNvPicPr>
          <p:nvPr/>
        </p:nvPicPr>
        <p:blipFill rotWithShape="1">
          <a:blip r:embed="rId2">
            <a:extLst>
              <a:ext uri="{28A0092B-C50C-407E-A947-70E740481C1C}">
                <a14:useLocalDpi xmlns:a14="http://schemas.microsoft.com/office/drawing/2010/main" val="0"/>
              </a:ext>
            </a:extLst>
          </a:blip>
          <a:srcRect b="9671"/>
          <a:stretch/>
        </p:blipFill>
        <p:spPr bwMode="auto">
          <a:xfrm>
            <a:off x="8501550" y="4211298"/>
            <a:ext cx="3407535" cy="1957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042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cs typeface="Times New Roman" panose="02020603050405020304" pitchFamily="18" charset="0"/>
              </a:rPr>
              <a:t>Stress &amp; Anxiety reducing practices you can do yourself</a:t>
            </a:r>
            <a:r>
              <a:rPr lang="en-IN"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endParaRPr lang="en-IN" sz="4000" dirty="0"/>
          </a:p>
        </p:txBody>
      </p:sp>
      <p:sp>
        <p:nvSpPr>
          <p:cNvPr id="5" name="Content Placeholder 4"/>
          <p:cNvSpPr>
            <a:spLocks noGrp="1"/>
          </p:cNvSpPr>
          <p:nvPr>
            <p:ph idx="1"/>
          </p:nvPr>
        </p:nvSpPr>
        <p:spPr>
          <a:xfrm>
            <a:off x="838200" y="1690688"/>
            <a:ext cx="10515600" cy="4632839"/>
          </a:xfrm>
        </p:spPr>
        <p:txBody>
          <a:bodyPr>
            <a:normAutofit/>
          </a:bodyPr>
          <a:lstStyle/>
          <a:p>
            <a:pPr marL="0" lvl="0" indent="0">
              <a:buNone/>
            </a:pPr>
            <a:endParaRPr lang="en-IN" sz="2000" dirty="0">
              <a:cs typeface="Times New Roman" panose="02020603050405020304" pitchFamily="18" charset="0"/>
            </a:endParaRPr>
          </a:p>
          <a:p>
            <a:pPr lvl="0"/>
            <a:r>
              <a:rPr lang="en-IN" sz="2000" dirty="0">
                <a:cs typeface="Times New Roman" panose="02020603050405020304" pitchFamily="18" charset="0"/>
              </a:rPr>
              <a:t>Avoid Caffeine, Alcohol, and Nicotine. Avoid, or at least reduce.</a:t>
            </a:r>
          </a:p>
          <a:p>
            <a:pPr lvl="0"/>
            <a:r>
              <a:rPr lang="en-IN" sz="2000" dirty="0">
                <a:cs typeface="Times New Roman" panose="02020603050405020304" pitchFamily="18" charset="0"/>
              </a:rPr>
              <a:t>Indulge in Physical Activity ( Walk ,Exercise, Swimming)</a:t>
            </a:r>
          </a:p>
          <a:p>
            <a:pPr lvl="0"/>
            <a:r>
              <a:rPr lang="en-IN" sz="2000" dirty="0">
                <a:cs typeface="Times New Roman" panose="02020603050405020304" pitchFamily="18" charset="0"/>
              </a:rPr>
              <a:t>Get More Sleep</a:t>
            </a:r>
          </a:p>
          <a:p>
            <a:pPr lvl="0"/>
            <a:r>
              <a:rPr lang="en-IN" sz="2000" dirty="0">
                <a:cs typeface="Times New Roman" panose="02020603050405020304" pitchFamily="18" charset="0"/>
              </a:rPr>
              <a:t>Try Relaxation Techniques ( Meditation, Yoga, laugh as much as you can)</a:t>
            </a:r>
          </a:p>
          <a:p>
            <a:pPr lvl="0"/>
            <a:r>
              <a:rPr lang="en-IN" sz="2000" dirty="0">
                <a:cs typeface="Times New Roman" panose="02020603050405020304" pitchFamily="18" charset="0"/>
              </a:rPr>
              <a:t>Talk to Someone ( Manager, supervisor, colleague) </a:t>
            </a:r>
          </a:p>
          <a:p>
            <a:pPr lvl="0"/>
            <a:r>
              <a:rPr lang="en-IN" sz="2000" dirty="0">
                <a:cs typeface="Times New Roman" panose="02020603050405020304" pitchFamily="18" charset="0"/>
              </a:rPr>
              <a:t>Eat a healthy diet</a:t>
            </a:r>
          </a:p>
          <a:p>
            <a:pPr lvl="0"/>
            <a:r>
              <a:rPr lang="en-IN" sz="2000" dirty="0">
                <a:cs typeface="Times New Roman" panose="02020603050405020304" pitchFamily="18" charset="0"/>
              </a:rPr>
              <a:t>Take Rest if not feeling well, Spend time with friends and family and fun with them.</a:t>
            </a:r>
          </a:p>
          <a:p>
            <a:pPr lvl="0"/>
            <a:r>
              <a:rPr lang="en-IN" sz="2000" dirty="0">
                <a:cs typeface="Times New Roman" panose="02020603050405020304" pitchFamily="18" charset="0"/>
              </a:rPr>
              <a:t>Manage Your Time for work and personal life.</a:t>
            </a:r>
          </a:p>
          <a:p>
            <a:endParaRPr lang="en-IN" dirty="0"/>
          </a:p>
          <a:p>
            <a:pPr marL="0" indent="0">
              <a:buNone/>
            </a:pPr>
            <a:r>
              <a:rPr lang="en-IN" dirty="0"/>
              <a:t>                                                                                                        </a:t>
            </a:r>
            <a:endParaRPr lang="en-IN" sz="1000" dirty="0"/>
          </a:p>
        </p:txBody>
      </p:sp>
    </p:spTree>
    <p:extLst>
      <p:ext uri="{BB962C8B-B14F-4D97-AF65-F5344CB8AC3E}">
        <p14:creationId xmlns:p14="http://schemas.microsoft.com/office/powerpoint/2010/main" val="1211159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our Core Strategies for Managing Stress and Anxiety [Infographic]">
            <a:extLst>
              <a:ext uri="{FF2B5EF4-FFF2-40B4-BE49-F238E27FC236}">
                <a16:creationId xmlns:a16="http://schemas.microsoft.com/office/drawing/2014/main" xmlns="" id="{57423AFF-F677-704D-B480-6CA7B5B532AA}"/>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9" t="-8" r="742" b="7587"/>
          <a:stretch/>
        </p:blipFill>
        <p:spPr bwMode="auto">
          <a:xfrm>
            <a:off x="2143126" y="414339"/>
            <a:ext cx="7472362" cy="5586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47878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174</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Rockwell</vt:lpstr>
      <vt:lpstr>Times New Roman</vt:lpstr>
      <vt:lpstr>1_Office Theme</vt:lpstr>
      <vt:lpstr>STRESS &amp; ANXIETY Management</vt:lpstr>
      <vt:lpstr>Reacting to stress …..</vt:lpstr>
      <vt:lpstr>What is Stress.?</vt:lpstr>
      <vt:lpstr>Stress at workplace… </vt:lpstr>
      <vt:lpstr>How stress affects your performance?</vt:lpstr>
      <vt:lpstr>Recognize the warning signs… </vt:lpstr>
      <vt:lpstr>What is Anxiety?</vt:lpstr>
      <vt:lpstr>Stress &amp; Anxiety reducing practices you can do yourself….</vt:lpstr>
      <vt:lpstr>PowerPoint Presentation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Offerings</dc:title>
  <dc:creator>Saikat</dc:creator>
  <cp:lastModifiedBy>Shivangi</cp:lastModifiedBy>
  <cp:revision>5</cp:revision>
  <dcterms:created xsi:type="dcterms:W3CDTF">2021-04-07T08:37:51Z</dcterms:created>
  <dcterms:modified xsi:type="dcterms:W3CDTF">2021-04-07T11:33:03Z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215134</vt:lpwstr>
  </property>
  <property fmtid="{D5CDD505-2E9C-101B-9397-08002B2CF9AE}" name="NXPowerLiteSettings" pid="3">
    <vt:lpwstr>C7000400038000</vt:lpwstr>
  </property>
  <property fmtid="{D5CDD505-2E9C-101B-9397-08002B2CF9AE}" name="NXPowerLiteVersion" pid="4">
    <vt:lpwstr>S9.0.3</vt:lpwstr>
  </property>
</Properties>
</file>