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072640"/>
          </a:xfrm>
          <a:prstGeom prst="rect"/>
          <a:noFill/>
        </p:spPr>
        <p:txBody>
          <a:bodyPr rtlCol="0" wrap="square">
            <a:spAutoFit/>
          </a:bodyPr>
          <a:p>
            <a:r>
              <a:rPr sz="2400" lang="en-US"/>
              <a:t>STUDENT NAME:</a:t>
            </a:r>
            <a:r>
              <a:rPr sz="2400" lang="en-US"/>
              <a:t> </a:t>
            </a:r>
            <a:r>
              <a:rPr sz="2400" lang="en-US"/>
              <a:t>P</a:t>
            </a:r>
            <a:r>
              <a:rPr sz="2400" lang="en-US"/>
              <a:t>.</a:t>
            </a:r>
            <a:r>
              <a:rPr sz="2400" lang="en-US"/>
              <a:t>D</a:t>
            </a:r>
            <a:r>
              <a:rPr sz="2400" lang="en-US"/>
              <a:t>E</a:t>
            </a:r>
            <a:r>
              <a:rPr sz="2400" lang="en-US"/>
              <a:t>E</a:t>
            </a:r>
            <a:r>
              <a:rPr sz="2400" lang="en-US"/>
              <a:t>P</a:t>
            </a:r>
            <a:r>
              <a:rPr sz="2400" lang="en-US"/>
              <a:t>A</a:t>
            </a:r>
            <a:r>
              <a:rPr sz="2400" lang="en-US"/>
              <a:t>K</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4</a:t>
            </a:r>
            <a:r>
              <a:rPr dirty="0" sz="2400" lang="en-US"/>
              <a:t>3</a:t>
            </a:r>
            <a:r>
              <a:rPr dirty="0" sz="2400" lang="en-US"/>
              <a:t>5</a:t>
            </a:r>
            <a:r>
              <a:rPr dirty="0" sz="2400" lang="en-US"/>
              <a:t>9</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COLLEGE</a:t>
            </a:r>
            <a:r>
              <a:rPr dirty="0" sz="2400" lang="en-US"/>
              <a:t>:</a:t>
            </a:r>
            <a:r>
              <a:rPr dirty="0" sz="2400" lang="en-US"/>
              <a:t> </a:t>
            </a:r>
            <a:r>
              <a:rPr dirty="0" sz="2400" lang="en-US"/>
              <a:t>G</a:t>
            </a:r>
            <a:r>
              <a:rPr dirty="0" sz="2400" lang="en-US"/>
              <a:t>O</a:t>
            </a:r>
            <a:r>
              <a:rPr dirty="0" sz="2400" lang="en-US"/>
              <a:t>V</a:t>
            </a:r>
            <a:r>
              <a:rPr dirty="0" sz="2400" lang="en-US"/>
              <a:t>E</a:t>
            </a:r>
            <a:r>
              <a:rPr dirty="0" sz="2400" lang="en-US"/>
              <a:t>R</a:t>
            </a:r>
            <a:r>
              <a:rPr dirty="0" sz="2400" lang="en-US"/>
              <a:t>NMENT </a:t>
            </a:r>
            <a:r>
              <a:rPr dirty="0" sz="2400" lang="en-US"/>
              <a:t>A</a:t>
            </a:r>
            <a:r>
              <a:rPr dirty="0" sz="2400" lang="en-US"/>
              <a:t>R</a:t>
            </a:r>
            <a:r>
              <a:rPr dirty="0" sz="2400" lang="en-US"/>
              <a:t>T</a:t>
            </a:r>
            <a:r>
              <a:rPr dirty="0" sz="2400" lang="en-US"/>
              <a:t>S</a:t>
            </a:r>
            <a:r>
              <a:rPr dirty="0" sz="2400" lang="en-US"/>
              <a:t> </a:t>
            </a:r>
            <a:r>
              <a:rPr dirty="0" sz="2400" lang="en-US"/>
              <a:t>AND </a:t>
            </a:r>
            <a:r>
              <a:rPr dirty="0" sz="2400" lang="en-US"/>
              <a:t>SCIENCE </a:t>
            </a:r>
            <a:r>
              <a:rPr dirty="0" sz="2400" lang="en-US"/>
              <a:t>COLLEGE </a:t>
            </a:r>
            <a:r>
              <a:rPr dirty="0" sz="2400" lang="en-US"/>
              <a:t>PERUMBAKKAM</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2175949" y="2060767"/>
            <a:ext cx="6183001" cy="3520440"/>
          </a:xfrm>
          <a:prstGeom prst="rect"/>
        </p:spPr>
        <p:txBody>
          <a:bodyPr rtlCol="0" wrap="square">
            <a:spAutoFit/>
          </a:bodyPr>
          <a:p>
            <a:r>
              <a:rPr sz="2800" lang="en-US">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347365" y="1397440"/>
            <a:ext cx="6141070" cy="465371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8" name=""/>
          <p:cNvSpPr txBox="1"/>
          <p:nvPr/>
        </p:nvSpPr>
        <p:spPr>
          <a:xfrm>
            <a:off x="1756484" y="1432560"/>
            <a:ext cx="7455215" cy="5425440"/>
          </a:xfrm>
          <a:prstGeom prst="rect"/>
        </p:spPr>
        <p:txBody>
          <a:bodyPr rtlCol="0" wrap="square">
            <a:spAutoFit/>
          </a:bodyPr>
          <a:p>
            <a:r>
              <a:rPr sz="2800" lang="en-US">
                <a:solidFill>
                  <a:srgbClr val="000000"/>
                </a:solidFill>
              </a:rPr>
              <a:t>Summarize key points: Highlight the main points and takeaways from your presentation. 
Reinforce your message: Echo the core message or objective of your presentation. 
Include a call to action: Provide a clear and specific action for the audience to take after the presentation. 
Leave a lasting impression: Craft a memorable closing statement that leaves a positive final impression.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88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901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88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278384" y="2223134"/>
            <a:ext cx="6261360" cy="3139441"/>
          </a:xfrm>
          <a:prstGeom prst="rect"/>
        </p:spPr>
        <p:txBody>
          <a:bodyPr rtlCol="0" wrap="square">
            <a:spAutoFit/>
          </a:bodyPr>
          <a:p>
            <a:r>
              <a:rPr sz="2800" lang="en-US">
                <a:solidFill>
                  <a:srgbClr val="000000"/>
                </a:solidFill>
              </a:rPr>
              <a:t>problem statement is a concise and clear description of an issue or challenge that needs to be addressed. It serves as a roadmap for problem-solving and decision-making, helping individuals and teams define the scope of their work and focus on the most critical aspects of a problem.</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88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733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project overview is a concise document that summarizes the key elements of a project, including its goals, objectives, schedule, budget, and resources. It's a useful tool for keeping everyone involved in a project informed and aligned, and can be used as a reference throughout the project's lifecycle.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1814511" y="1857375"/>
            <a:ext cx="6551769" cy="4282439"/>
          </a:xfrm>
          <a:prstGeom prst="rect"/>
        </p:spPr>
        <p:txBody>
          <a:bodyPr rtlCol="0" wrap="square">
            <a:spAutoFit/>
          </a:bodyPr>
          <a:p>
            <a:r>
              <a:rPr sz="2800" lang="en-US">
                <a:solidFill>
                  <a:srgbClr val="000000"/>
                </a:solidFill>
              </a:rPr>
              <a:t>Ultimately, an end user is a person who will use a good or service. 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 User i</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3809999" y="2556510"/>
            <a:ext cx="4572000" cy="3520439"/>
          </a:xfrm>
          <a:prstGeom prst="rect"/>
        </p:spPr>
        <p:txBody>
          <a:bodyPr rtlCol="0" wrap="square">
            <a:spAutoFit/>
          </a:bodyPr>
          <a:p>
            <a:r>
              <a:rPr sz="2800" lang="en-US">
                <a:solidFill>
                  <a:srgbClr val="000000"/>
                </a:solidFill>
              </a:rPr>
              <a:t>A value proposition should clearly explain how a product or service fills a need, and why it's better than similar products on the market. It should also appeal to a customer's strongest decision-making drivers.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60401"/>
          </a:xfrm>
        </p:spPr>
        <p:txBody>
          <a:bodyPr/>
          <a:p>
            <a:r>
              <a:rPr dirty="0" lang="en-IN"/>
              <a:t>Dataset Description</a:t>
            </a:r>
          </a:p>
        </p:txBody>
      </p:sp>
      <p:sp>
        <p:nvSpPr>
          <p:cNvPr id="1048706" name=""/>
          <p:cNvSpPr txBox="1"/>
          <p:nvPr/>
        </p:nvSpPr>
        <p:spPr>
          <a:xfrm>
            <a:off x="3284380" y="1830625"/>
            <a:ext cx="4572000" cy="4282440"/>
          </a:xfrm>
          <a:prstGeom prst="rect"/>
        </p:spPr>
        <p:txBody>
          <a:bodyPr rtlCol="0" wrap="square">
            <a:spAutoFit/>
          </a:bodyPr>
          <a:p>
            <a:r>
              <a:rPr sz="2800" lang="en-US">
                <a:solidFill>
                  <a:srgbClr val="000000"/>
                </a:solidFill>
              </a:rPr>
              <a:t>Keep the description to five paragraphs or less
The first paragraph should be a brief description of the dataset
Use markdown for links and bullet points
Avoid duplicating information from other fields in the form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880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80850" y="2019299"/>
            <a:ext cx="5890493" cy="4282439"/>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presentation that's considered to have a "wow factor" is one that's engaging and memorable, and that goes beyond static slides. Here are some tips for creating a presentation with a "wow factor":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Consider the audience: Tailor your presentation to your audience and connect with each member.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2024-09-10T03:13:49Z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f4bbf4b62185410dbcd244ce67bd70cd</vt:lpwstr>
  </property>
</Properties>
</file>