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ATHISH%20UCHIHA\Downloads\LOKESH%20employee_data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[LOKESH employee_data (1).xlsx]Sheet2!PivotTable2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'[LOKESH employee_data (1).xlsx]Sheet2'!$B$3:$B$4</c:f>
              <c:strCache>
                <c:ptCount val="1"/>
                <c:pt idx="0">
                  <c:v>Zone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'[LOKESH employee_data (1).xlsx]Sheet2'!$A$5:$A$8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'[LOKESH employee_data (1).xlsx]Sheet2'!$B$5:$B$8</c:f>
              <c:numCache>
                <c:formatCode>General</c:formatCode>
                <c:ptCount val="3"/>
                <c:pt idx="0">
                  <c:v>1015</c:v>
                </c:pt>
                <c:pt idx="1">
                  <c:v>1116</c:v>
                </c:pt>
                <c:pt idx="2">
                  <c:v>1051</c:v>
                </c:pt>
              </c:numCache>
            </c:numRef>
          </c:val>
        </c:ser>
        <c:ser>
          <c:idx val="1"/>
          <c:order val="1"/>
          <c:tx>
            <c:strRef>
              <c:f>'[LOKESH employee_data (1).xlsx]Sheet2'!$C$3:$C$4</c:f>
              <c:strCache>
                <c:ptCount val="1"/>
                <c:pt idx="0">
                  <c:v>Zone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'[LOKESH employee_data (1).xlsx]Sheet2'!$A$5:$A$8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'[LOKESH employee_data (1).xlsx]Sheet2'!$C$5:$C$8</c:f>
              <c:numCache>
                <c:formatCode>General</c:formatCode>
                <c:ptCount val="3"/>
                <c:pt idx="0">
                  <c:v>1016</c:v>
                </c:pt>
                <c:pt idx="1">
                  <c:v>956</c:v>
                </c:pt>
                <c:pt idx="2">
                  <c:v>938</c:v>
                </c:pt>
              </c:numCache>
            </c:numRef>
          </c:val>
        </c:ser>
        <c:ser>
          <c:idx val="2"/>
          <c:order val="2"/>
          <c:tx>
            <c:strRef>
              <c:f>'[LOKESH employee_data (1).xlsx]Sheet2'!$D$3:$D$4</c:f>
              <c:strCache>
                <c:ptCount val="1"/>
                <c:pt idx="0">
                  <c:v>Zone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'[LOKESH employee_data (1).xlsx]Sheet2'!$A$5:$A$8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'[LOKESH employee_data (1).xlsx]Sheet2'!$D$5:$D$8</c:f>
              <c:numCache>
                <c:formatCode>General</c:formatCode>
                <c:ptCount val="3"/>
                <c:pt idx="0">
                  <c:v>986</c:v>
                </c:pt>
                <c:pt idx="1">
                  <c:v>986</c:v>
                </c:pt>
                <c:pt idx="2">
                  <c:v>843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18499907"/>
        <c:axId val="885497490"/>
      </c:barChart>
      <c:catAx>
        <c:axId val="5184999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5497490"/>
        <c:crosses val="autoZero"/>
        <c:auto val="1"/>
        <c:lblAlgn val="ctr"/>
        <c:lblOffset val="100"/>
        <c:noMultiLvlLbl val="0"/>
      </c:catAx>
      <c:valAx>
        <c:axId val="8854974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84999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NAME: M. BHUVANESHWARI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NO: 122204383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DEPARTMENT: B.COM (CS)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GOVT ARTS AND SCIECE COLLEGE PERUMBAKKAM.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219200" y="1371600"/>
            <a:ext cx="8317865" cy="4712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           Modeling involves making a representation of something.  Creating a tiny functioning volcane is an example of modeling.  Teachers use modeling when they have a class election that represents a larger  one like a presidential election.  Modeling is anything that represents something else, usually om a smaller scale.</a:t>
            </a:r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79855" y="1346200"/>
            <a:ext cx="6786880" cy="456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                      </a:t>
            </a:r>
            <a:endParaRPr lang="en-US" sz="2800"/>
          </a:p>
        </p:txBody>
      </p:sp>
      <p:graphicFrame>
        <p:nvGraphicFramePr>
          <p:cNvPr id="8" name="Chart 7"/>
          <p:cNvGraphicFramePr/>
          <p:nvPr/>
        </p:nvGraphicFramePr>
        <p:xfrm>
          <a:off x="2819400" y="2133283"/>
          <a:ext cx="4688840" cy="2856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57400" y="1371600"/>
            <a:ext cx="6101715" cy="4465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How to write a conclusion? </a:t>
            </a:r>
            <a:endParaRPr lang="en-US" sz="2800"/>
          </a:p>
          <a:p>
            <a:r>
              <a:rPr lang="en-US" sz="2800"/>
              <a:t>Restate your topic and why it is important, </a:t>
            </a:r>
            <a:endParaRPr lang="en-US" sz="2800"/>
          </a:p>
          <a:p>
            <a:r>
              <a:rPr lang="en-US" sz="2800"/>
              <a:t>Restate your thesis/claim,  address opposing  viewpoints and explain why readers should align with your position, Call for action or overview future research possibillitites. 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314325" y="1930400"/>
            <a:ext cx="4064000" cy="127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0000"/>
              </a:lnSpc>
              <a:buNone/>
            </a:pPr>
            <a:r>
              <a:rPr lang="en-US" sz="2400" b="1"/>
              <a:t>WHAT IS NOT A </a:t>
            </a:r>
            <a:r>
              <a:rPr lang="en-US" sz="2400" b="1">
                <a:solidFill>
                  <a:schemeClr val="tx1"/>
                </a:solidFill>
              </a:rPr>
              <a:t>PROBLEM ?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07820" y="243459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Lack of study in this area</a:t>
            </a:r>
            <a:endParaRPr lang="en-US" sz="2400"/>
          </a:p>
        </p:txBody>
      </p:sp>
      <p:sp>
        <p:nvSpPr>
          <p:cNvPr id="16" name="Text Box 15"/>
          <p:cNvSpPr txBox="1"/>
          <p:nvPr/>
        </p:nvSpPr>
        <p:spPr>
          <a:xfrm>
            <a:off x="1628775" y="308927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sz="2400"/>
              <a:t>Studies were carried out elsewhere but not done locally</a:t>
            </a:r>
            <a:endParaRPr lang="en-US" sz="2400"/>
          </a:p>
        </p:txBody>
      </p:sp>
      <p:sp>
        <p:nvSpPr>
          <p:cNvPr id="17" name="Text Box 16"/>
          <p:cNvSpPr txBox="1"/>
          <p:nvPr/>
        </p:nvSpPr>
        <p:spPr>
          <a:xfrm>
            <a:off x="1548130" y="4405630"/>
            <a:ext cx="4087495" cy="160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Studies were carried out using a particular type of sample but mine will use a different type of sample 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1712595"/>
            <a:ext cx="7180580" cy="4643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is a document that summerizes a project key details in a concise, easy-to-understand way.  It’s a foundational document that helps you communication the projects purpose, objectives and approach to  stakeholders, team members, and clients.   </a:t>
            </a:r>
            <a:endParaRPr lang="en-US" alt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919480" y="177546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Types of end users</a:t>
            </a:r>
            <a:endParaRPr lang="en-US" sz="2400" b="1"/>
          </a:p>
        </p:txBody>
      </p:sp>
      <p:sp>
        <p:nvSpPr>
          <p:cNvPr id="9" name="Text Box 8"/>
          <p:cNvSpPr txBox="1"/>
          <p:nvPr/>
        </p:nvSpPr>
        <p:spPr>
          <a:xfrm>
            <a:off x="2643505" y="24130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Nonprogramming end users 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2639060" y="2835275"/>
            <a:ext cx="4079875" cy="46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Comm and level end users</a:t>
            </a:r>
            <a:endParaRPr 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2616200" y="322453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Programming level end users</a:t>
            </a:r>
            <a:endParaRPr 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2620645" y="396176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Functional support personnel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2590800" y="4740275"/>
            <a:ext cx="4013200" cy="822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End user computing support personnel</a:t>
            </a:r>
            <a:endParaRPr lang="en-US" sz="2400"/>
          </a:p>
        </p:txBody>
      </p:sp>
      <p:sp>
        <p:nvSpPr>
          <p:cNvPr id="16" name="Text Box 15"/>
          <p:cNvSpPr txBox="1"/>
          <p:nvPr/>
        </p:nvSpPr>
        <p:spPr>
          <a:xfrm>
            <a:off x="2565400" y="54889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Data processing programmers in end user languages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895600" y="1930400"/>
            <a:ext cx="6699250" cy="3315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          A valu proposition is a statement that explian why a customer should choose a ptoduct or service over it’s a key part of a company’s marketing strategy and can help position the company in the market.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altLang="en-IN" dirty="0"/>
              <a:t>Dataset </a:t>
            </a:r>
            <a:r>
              <a:rPr lang="en-IN" sz="3200" dirty="0"/>
              <a:t> </a:t>
            </a:r>
            <a:r>
              <a:rPr lang="en-IN" dirty="0"/>
              <a:t>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397000" y="1525905"/>
            <a:ext cx="7609205" cy="4460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             A data is a collection of related data that is organized and store for analysis or processing. Data sets for analysis or procssing.  Data sets can contin many different types of data, including;  Numerical values, Text , imagies, Audio recording and Basic description of objects. 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06320" y="1380490"/>
            <a:ext cx="6913880" cy="415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The “WOW’ in a solution can refers to a variety of things , including; </a:t>
            </a:r>
            <a:endParaRPr lang="en-US" sz="2800"/>
          </a:p>
          <a:p>
            <a:endParaRPr lang="en-US" sz="2800"/>
          </a:p>
          <a:p>
            <a:r>
              <a:rPr lang="en-US" sz="2800"/>
              <a:t>WOW Experiences </a:t>
            </a:r>
            <a:endParaRPr lang="en-US" sz="2800"/>
          </a:p>
          <a:p>
            <a:r>
              <a:rPr lang="en-US" sz="2800"/>
              <a:t>These are experience that customers have when they are amazed by the quality of a product  or services . They can be ceated by exceeding customrs expectations, going the extra mile, or providing something unexpected WOW experiences can help build customers loyalty and engeament.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WPS Presentation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SATHISH UCHIHA</cp:lastModifiedBy>
  <cp:revision>15</cp:revision>
  <dcterms:created xsi:type="dcterms:W3CDTF">2024-03-29T15:07:00Z</dcterms:created>
  <dcterms:modified xsi:type="dcterms:W3CDTF">2024-09-06T08:00:36Z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A88C3CB161FC446AB0251BEEEFC8A8C6_13</vt:lpwstr>
  </property>
  <property fmtid="{D5CDD505-2E9C-101B-9397-08002B2CF9AE}" pid="5" name="KSOProductBuildVer">
    <vt:lpwstr>1033-12.2.0.13472</vt:lpwstr>
  </property>
</Properties>
</file>