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3" r:id="rId2"/>
    <p:sldId id="324" r:id="rId3"/>
    <p:sldId id="338" r:id="rId4"/>
    <p:sldId id="339" r:id="rId5"/>
    <p:sldId id="340" r:id="rId6"/>
    <p:sldId id="341" r:id="rId7"/>
    <p:sldId id="342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6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60776-DD9C-4CA1-B52F-F69555253B23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3C6DC-6CF5-4578-9C65-43A0B252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91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B28C9-C092-4B93-8C1C-CCC07276BB7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23410-5777-4975-9224-08358B8E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7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2251-59F4-40B9-B589-7FD156F73A80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80C3-0E08-48A5-B726-C01769596925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8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424D-94F6-4CEC-A81F-5E779D7413CC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D462-B0B7-4ABA-96C7-E930E507E961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2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57C-03DF-4711-B723-5E38B3E9A1E7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6EB4-A409-4FAD-9C75-0FDA2532A29E}" type="datetime1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4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0B9-38CE-47F4-A584-8AB9D88C77B6}" type="datetime1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3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007C-9379-46F8-979B-5F3BF56E7AAF}" type="datetime1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3600-6EBA-4BF3-A90C-7AAC98EC2961}" type="datetime1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5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4F0D-A1EF-4991-AA34-322619835400}" type="datetime1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CD2-4171-4350-A35E-E8DC82A10A4D}" type="datetime1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5DF3-9160-4E03-9CC3-848E1257BAC3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9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pic>
        <p:nvPicPr>
          <p:cNvPr id="1026" name="Picture 2" descr="ARM MCU, Advanced Connectivity and Encryption, STM32 Family STM32F4 Series  Microcontroll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388" y="398072"/>
            <a:ext cx="4910980" cy="46106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1985" t="27794" r="12110" b="24970"/>
          <a:stretch/>
        </p:blipFill>
        <p:spPr>
          <a:xfrm>
            <a:off x="708339" y="3631377"/>
            <a:ext cx="3103808" cy="25495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ARM STM32 Development Board at Rs 350/unit | एआरएम 7 डेवलपमेंट बोर्ड -  Bombay Electronics, Mumbai | ID: 1451051335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 t="18450" r="8710" b="16808"/>
          <a:stretch/>
        </p:blipFill>
        <p:spPr bwMode="auto">
          <a:xfrm>
            <a:off x="7924655" y="3464824"/>
            <a:ext cx="4002156" cy="29552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0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Heading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1660" y="1185704"/>
            <a:ext cx="1101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contents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740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Heading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1660" y="1185704"/>
            <a:ext cx="1101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contents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54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Heading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1660" y="1185704"/>
            <a:ext cx="1101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contents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91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Heading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1660" y="1185704"/>
            <a:ext cx="1101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contents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13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Heading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1660" y="1185704"/>
            <a:ext cx="1101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contents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04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Heading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1660" y="1185704"/>
            <a:ext cx="1101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contents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60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Heading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1660" y="1185704"/>
            <a:ext cx="1101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contents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653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Heading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1660" y="1185704"/>
            <a:ext cx="1101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contents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886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Heading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1660" y="1185704"/>
            <a:ext cx="1101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contents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83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Heading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1660" y="1185704"/>
            <a:ext cx="1101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contents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439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1589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Interfacing 7 segment display with </a:t>
            </a:r>
            <a:r>
              <a:rPr lang="en-US" b="1" dirty="0" smtClean="0">
                <a:solidFill>
                  <a:schemeClr val="accent1"/>
                </a:solidFill>
              </a:rPr>
              <a:t>STM32F103C8 </a:t>
            </a:r>
            <a:r>
              <a:rPr lang="en-US" b="1" dirty="0">
                <a:solidFill>
                  <a:schemeClr val="accent1"/>
                </a:solidFill>
              </a:rPr>
              <a:t>microcontroller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4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26581" y="92106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Seven Segment Display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931" y="704038"/>
            <a:ext cx="11013140" cy="304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name 7 segments imply there are 7 LED segments arranged as shown in </a:t>
            </a:r>
            <a:r>
              <a:rPr lang="en-US" sz="2000" dirty="0" smtClean="0"/>
              <a:t>figure. 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After </a:t>
            </a:r>
            <a:r>
              <a:rPr lang="en-US" sz="2000" dirty="0"/>
              <a:t>LEDs, these are the easiest interfaces to a microcontroller</a:t>
            </a:r>
            <a:r>
              <a:rPr lang="en-US" sz="2000" dirty="0" smtClean="0"/>
              <a:t>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dirty="0"/>
              <a:t>There is also a decimal point or </a:t>
            </a:r>
            <a:r>
              <a:rPr lang="en-US" sz="2000" dirty="0" err="1"/>
              <a:t>dp</a:t>
            </a:r>
            <a:r>
              <a:rPr lang="en-US" sz="2000" dirty="0"/>
              <a:t>. It is used when decimal digits like 5.1 </a:t>
            </a:r>
            <a:r>
              <a:rPr lang="en-US" sz="2000" dirty="0" err="1"/>
              <a:t>etc</a:t>
            </a:r>
            <a:r>
              <a:rPr lang="en-US" sz="2000" dirty="0"/>
              <a:t> are displayed</a:t>
            </a:r>
            <a:r>
              <a:rPr lang="en-US" sz="2000" dirty="0" smtClean="0"/>
              <a:t>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Seven segments are widely used in applications where digits[0-9] are required to be displayed.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Although they also display letters A to F 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This is a very simple and convenient way to display numbers in a bright fashion.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pic>
        <p:nvPicPr>
          <p:cNvPr id="1026" name="Picture 2" descr="7-segment Display and Driving a 7-segment Disp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45" y="3315518"/>
            <a:ext cx="3490174" cy="297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862" y="3483094"/>
            <a:ext cx="2667000" cy="263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3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21342" y="341105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Common Cathode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931" y="1646641"/>
            <a:ext cx="11013140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b="1" dirty="0"/>
              <a:t>Common Cathode</a:t>
            </a:r>
            <a:r>
              <a:rPr lang="en-US" sz="2000" dirty="0"/>
              <a:t>: In this type of segments all the cathode terminals are made common and tied to GND. </a:t>
            </a:r>
            <a:endParaRPr lang="en-US" sz="2000" dirty="0" smtClean="0"/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Thus </a:t>
            </a:r>
            <a:r>
              <a:rPr lang="en-US" sz="2000" dirty="0"/>
              <a:t>the segments </a:t>
            </a:r>
            <a:r>
              <a:rPr lang="en-US" sz="2000" b="1" dirty="0"/>
              <a:t>a</a:t>
            </a:r>
            <a:r>
              <a:rPr lang="en-US" sz="2000" dirty="0"/>
              <a:t> to </a:t>
            </a:r>
            <a:r>
              <a:rPr lang="en-US" sz="2000" b="1" dirty="0"/>
              <a:t>g</a:t>
            </a:r>
            <a:r>
              <a:rPr lang="en-US" sz="2000" dirty="0"/>
              <a:t> needs a logic High signal(5v) in order to glow.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011198"/>
            <a:ext cx="51816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4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21342" y="341105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Common Anode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9931" y="1337478"/>
            <a:ext cx="11013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Common Anode</a:t>
            </a:r>
            <a:r>
              <a:rPr lang="en-US" sz="2000" dirty="0"/>
              <a:t>: In this type of segments all the anodes terminals are made common and tied to VCC(5v). 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Thus </a:t>
            </a:r>
            <a:r>
              <a:rPr lang="en-US" sz="2000" dirty="0"/>
              <a:t>the segments </a:t>
            </a:r>
            <a:r>
              <a:rPr lang="en-US" sz="2000" b="1" dirty="0"/>
              <a:t>a</a:t>
            </a:r>
            <a:r>
              <a:rPr lang="en-US" sz="2000" dirty="0"/>
              <a:t> to </a:t>
            </a:r>
            <a:r>
              <a:rPr lang="en-US" sz="2000" b="1" dirty="0"/>
              <a:t>g</a:t>
            </a:r>
            <a:r>
              <a:rPr lang="en-US" sz="2000" dirty="0"/>
              <a:t> needs a logic LOW signal(GND) in order to glow.</a:t>
            </a:r>
          </a:p>
        </p:txBody>
      </p:sp>
      <p:pic>
        <p:nvPicPr>
          <p:cNvPr id="2050" name="Picture 2" descr="File:Common Anode 7Segment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716346"/>
            <a:ext cx="51816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7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21342" y="341105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Common Cathode Hex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6080" y="1079971"/>
            <a:ext cx="11013140" cy="67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Below table shows the binary/hex values for displaying the digits on </a:t>
            </a:r>
            <a:r>
              <a:rPr lang="en-US" sz="2000" dirty="0" smtClean="0"/>
              <a:t>Common cathode </a:t>
            </a:r>
            <a:r>
              <a:rPr lang="en-US" sz="2000" dirty="0"/>
              <a:t>seven segment display.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96529" y="1877858"/>
          <a:ext cx="8638390" cy="4350358"/>
        </p:xfrm>
        <a:graphic>
          <a:graphicData uri="http://schemas.openxmlformats.org/drawingml/2006/table">
            <a:tbl>
              <a:tblPr/>
              <a:tblGrid>
                <a:gridCol w="863839"/>
                <a:gridCol w="863839"/>
                <a:gridCol w="863839"/>
                <a:gridCol w="863839"/>
                <a:gridCol w="863839"/>
                <a:gridCol w="863839"/>
                <a:gridCol w="863839"/>
                <a:gridCol w="863839"/>
                <a:gridCol w="863839"/>
                <a:gridCol w="863839"/>
              </a:tblGrid>
              <a:tr h="64548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Digit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h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g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Hex Value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0x3f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0x06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0x5b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0x4f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0x66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0x6d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0x7d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0x07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0x7f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0x6f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15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21342" y="341105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6080" y="1079971"/>
            <a:ext cx="11013140" cy="67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Below table shows the binary/hex values for displaying the digits on </a:t>
            </a:r>
            <a:r>
              <a:rPr lang="en-US" sz="2000" dirty="0" err="1"/>
              <a:t>CommonAnode</a:t>
            </a:r>
            <a:r>
              <a:rPr lang="en-US" sz="2000" dirty="0"/>
              <a:t> seven segment display.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96529" y="1877858"/>
          <a:ext cx="8638390" cy="4350358"/>
        </p:xfrm>
        <a:graphic>
          <a:graphicData uri="http://schemas.openxmlformats.org/drawingml/2006/table">
            <a:tbl>
              <a:tblPr/>
              <a:tblGrid>
                <a:gridCol w="863839"/>
                <a:gridCol w="863839"/>
                <a:gridCol w="863839"/>
                <a:gridCol w="863839"/>
                <a:gridCol w="863839"/>
                <a:gridCol w="863839"/>
                <a:gridCol w="863839"/>
                <a:gridCol w="863839"/>
                <a:gridCol w="863839"/>
                <a:gridCol w="863839"/>
              </a:tblGrid>
              <a:tr h="64548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Digit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h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g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Hex Value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0xC0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0xF9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0xA4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0xB0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0x99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0x92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0x82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0xF8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0x80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0x90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7" name="Title 4"/>
          <p:cNvSpPr txBox="1">
            <a:spLocks/>
          </p:cNvSpPr>
          <p:nvPr/>
        </p:nvSpPr>
        <p:spPr>
          <a:xfrm>
            <a:off x="573742" y="261302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Common Anode Hex values</a:t>
            </a:r>
          </a:p>
        </p:txBody>
      </p:sp>
    </p:spTree>
    <p:extLst>
      <p:ext uri="{BB962C8B-B14F-4D97-AF65-F5344CB8AC3E}">
        <p14:creationId xmlns:p14="http://schemas.microsoft.com/office/powerpoint/2010/main" val="27835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69827" y="398072"/>
            <a:ext cx="9005993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Interfacing 7 segment With STM32  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87" y="999727"/>
            <a:ext cx="50768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6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Heading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1660" y="1185704"/>
            <a:ext cx="1101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contents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744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11660</TotalTime>
  <Words>517</Words>
  <Application>Microsoft Office PowerPoint</Application>
  <PresentationFormat>Widescreen</PresentationFormat>
  <Paragraphs>280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Facto Bold</vt:lpstr>
      <vt:lpstr>Wingdings</vt:lpstr>
      <vt:lpstr>Office Theme</vt:lpstr>
      <vt:lpstr>PowerPoint Presentation</vt:lpstr>
      <vt:lpstr>Interfacing 7 segment display with STM32F103C8 microcontroller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Surendar Vijayakumar</dc:creator>
  <cp:lastModifiedBy>RAJA</cp:lastModifiedBy>
  <cp:revision>362</cp:revision>
  <dcterms:created xsi:type="dcterms:W3CDTF">2021-04-01T12:19:09Z</dcterms:created>
  <dcterms:modified xsi:type="dcterms:W3CDTF">2021-07-07T07:41:36Z</dcterms:modified>
</cp:coreProperties>
</file>