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24" r:id="rId2"/>
    <p:sldId id="312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63" autoAdjust="0"/>
    <p:restoredTop sz="94660"/>
  </p:normalViewPr>
  <p:slideViewPr>
    <p:cSldViewPr snapToGrid="0">
      <p:cViewPr>
        <p:scale>
          <a:sx n="96" d="100"/>
          <a:sy n="96" d="100"/>
        </p:scale>
        <p:origin x="-9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60776-DD9C-4CA1-B52F-F69555253B23}" type="datetimeFigureOut">
              <a:rPr lang="en-US" smtClean="0"/>
              <a:t>09-Jul-21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3C6DC-6CF5-4578-9C65-43A0B2524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91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B28C9-C092-4B93-8C1C-CCC07276BB7E}" type="datetimeFigureOut">
              <a:rPr lang="en-US" smtClean="0"/>
              <a:t>09-Jul-21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23410-5777-4975-9224-08358B8EC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75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2251-59F4-40B9-B589-7FD156F73A80}" type="datetime1">
              <a:rPr lang="en-US" smtClean="0"/>
              <a:t>09-Jul-21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80C3-0E08-48A5-B726-C01769596925}" type="datetime1">
              <a:rPr lang="en-US" smtClean="0"/>
              <a:t>09-Jul-21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8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424D-94F6-4CEC-A81F-5E779D7413CC}" type="datetime1">
              <a:rPr lang="en-US" smtClean="0"/>
              <a:t>09-Jul-21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6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D462-B0B7-4ABA-96C7-E930E507E961}" type="datetime1">
              <a:rPr lang="en-US" smtClean="0"/>
              <a:t>09-Jul-21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2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557C-03DF-4711-B723-5E38B3E9A1E7}" type="datetime1">
              <a:rPr lang="en-US" smtClean="0"/>
              <a:t>09-Jul-21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6EB4-A409-4FAD-9C75-0FDA2532A29E}" type="datetime1">
              <a:rPr lang="en-US" smtClean="0"/>
              <a:t>09-Jul-21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4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0B9-38CE-47F4-A584-8AB9D88C77B6}" type="datetime1">
              <a:rPr lang="en-US" smtClean="0"/>
              <a:t>09-Jul-21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3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007C-9379-46F8-979B-5F3BF56E7AAF}" type="datetime1">
              <a:rPr lang="en-US" smtClean="0"/>
              <a:t>09-Jul-21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8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3600-6EBA-4BF3-A90C-7AAC98EC2961}" type="datetime1">
              <a:rPr lang="en-US" smtClean="0"/>
              <a:t>09-Jul-21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5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4F0D-A1EF-4991-AA34-322619835400}" type="datetime1">
              <a:rPr lang="en-US" smtClean="0"/>
              <a:t>09-Jul-21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5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CD2-4171-4350-A35E-E8DC82A10A4D}" type="datetime1">
              <a:rPr lang="en-US" smtClean="0"/>
              <a:t>09-Jul-21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6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45DF3-9160-4E03-9CC3-848E1257BAC3}" type="datetime1">
              <a:rPr lang="en-US" smtClean="0"/>
              <a:t>09-Jul-21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9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515896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STM32 </a:t>
            </a:r>
            <a:r>
              <a:rPr lang="en-US" b="1" dirty="0" smtClean="0">
                <a:solidFill>
                  <a:schemeClr val="accent1"/>
                </a:solidFill>
              </a:rPr>
              <a:t>CCP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4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STM32 Timer Classifications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3852" y="1767678"/>
            <a:ext cx="10452371" cy="126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Advanced Timers (TIM1 and TIM8)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General Purpose Timers (TIM2 to TIM5 and </a:t>
            </a:r>
            <a:r>
              <a:rPr lang="en-US" sz="2000" dirty="0" smtClean="0"/>
              <a:t>TIM9 </a:t>
            </a:r>
            <a:r>
              <a:rPr lang="en-US" sz="2000" dirty="0"/>
              <a:t>to </a:t>
            </a:r>
            <a:r>
              <a:rPr lang="en-US" sz="2000" dirty="0" smtClean="0"/>
              <a:t>TIM14)</a:t>
            </a:r>
            <a:endParaRPr lang="en-US" sz="2000" dirty="0"/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Basic Timers(TIM6 and TIM7)</a:t>
            </a:r>
          </a:p>
        </p:txBody>
      </p:sp>
    </p:spTree>
    <p:extLst>
      <p:ext uri="{BB962C8B-B14F-4D97-AF65-F5344CB8AC3E}">
        <p14:creationId xmlns:p14="http://schemas.microsoft.com/office/powerpoint/2010/main" val="10659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What is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CCP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051" y="1767678"/>
            <a:ext cx="10274172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CCP Module is used for </a:t>
            </a:r>
            <a:r>
              <a:rPr lang="en-US" sz="2000" dirty="0" err="1" smtClean="0"/>
              <a:t>Capture,Compare</a:t>
            </a:r>
            <a:r>
              <a:rPr lang="en-US" sz="2000" dirty="0" smtClean="0"/>
              <a:t> and PWM Configuration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It has 4 channels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0273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STM32 Timer Classifications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3852" y="1767678"/>
            <a:ext cx="10452371" cy="126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Advanced Timers (TIM1 and TIM8)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General Purpose Timers (TIM2 to TIM5 and </a:t>
            </a:r>
            <a:r>
              <a:rPr lang="en-US" sz="2000" dirty="0" smtClean="0"/>
              <a:t>TIM9 </a:t>
            </a:r>
            <a:r>
              <a:rPr lang="en-US" sz="2000" dirty="0"/>
              <a:t>to </a:t>
            </a:r>
            <a:r>
              <a:rPr lang="en-US" sz="2000" dirty="0" smtClean="0"/>
              <a:t>TIM14)</a:t>
            </a:r>
            <a:endParaRPr lang="en-US" sz="2000" dirty="0"/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Basic Timers(TIM6 and TIM7)</a:t>
            </a:r>
          </a:p>
        </p:txBody>
      </p:sp>
    </p:spTree>
    <p:extLst>
      <p:ext uri="{BB962C8B-B14F-4D97-AF65-F5344CB8AC3E}">
        <p14:creationId xmlns:p14="http://schemas.microsoft.com/office/powerpoint/2010/main" val="41160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STM32 Timer Classifications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3852" y="1767678"/>
            <a:ext cx="10452371" cy="126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Advanced Timers (TIM1 and TIM8)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General Purpose Timers (TIM2 to TIM5 and </a:t>
            </a:r>
            <a:r>
              <a:rPr lang="en-US" sz="2000" dirty="0" smtClean="0"/>
              <a:t>TIM9 </a:t>
            </a:r>
            <a:r>
              <a:rPr lang="en-US" sz="2000" dirty="0"/>
              <a:t>to </a:t>
            </a:r>
            <a:r>
              <a:rPr lang="en-US" sz="2000" dirty="0" smtClean="0"/>
              <a:t>TIM14)</a:t>
            </a:r>
            <a:endParaRPr lang="en-US" sz="2000" dirty="0"/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Basic Timers(TIM6 and TIM7)</a:t>
            </a:r>
          </a:p>
        </p:txBody>
      </p:sp>
    </p:spTree>
    <p:extLst>
      <p:ext uri="{BB962C8B-B14F-4D97-AF65-F5344CB8AC3E}">
        <p14:creationId xmlns:p14="http://schemas.microsoft.com/office/powerpoint/2010/main" val="10659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STM32 Timer Classifications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3852" y="1767678"/>
            <a:ext cx="10452371" cy="126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Advanced Timers (TIM1 and TIM8)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General Purpose Timers (TIM2 to TIM5 and </a:t>
            </a:r>
            <a:r>
              <a:rPr lang="en-US" sz="2000" dirty="0" smtClean="0"/>
              <a:t>TIM9 </a:t>
            </a:r>
            <a:r>
              <a:rPr lang="en-US" sz="2000" dirty="0"/>
              <a:t>to </a:t>
            </a:r>
            <a:r>
              <a:rPr lang="en-US" sz="2000" dirty="0" smtClean="0"/>
              <a:t>TIM14)</a:t>
            </a:r>
            <a:endParaRPr lang="en-US" sz="2000" dirty="0"/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Basic Timers(TIM6 and TIM7)</a:t>
            </a:r>
          </a:p>
        </p:txBody>
      </p:sp>
    </p:spTree>
    <p:extLst>
      <p:ext uri="{BB962C8B-B14F-4D97-AF65-F5344CB8AC3E}">
        <p14:creationId xmlns:p14="http://schemas.microsoft.com/office/powerpoint/2010/main" val="10659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STM32 Timer Classifications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3852" y="1767678"/>
            <a:ext cx="10452371" cy="126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Advanced Timers (TIM1 and TIM8)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General Purpose Timers (TIM2 to TIM5 and </a:t>
            </a:r>
            <a:r>
              <a:rPr lang="en-US" sz="2000" dirty="0" smtClean="0"/>
              <a:t>TIM9 </a:t>
            </a:r>
            <a:r>
              <a:rPr lang="en-US" sz="2000" dirty="0"/>
              <a:t>to </a:t>
            </a:r>
            <a:r>
              <a:rPr lang="en-US" sz="2000" dirty="0" smtClean="0"/>
              <a:t>TIM14)</a:t>
            </a:r>
            <a:endParaRPr lang="en-US" sz="2000" dirty="0"/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Basic Timers(TIM6 and TIM7)</a:t>
            </a:r>
          </a:p>
        </p:txBody>
      </p:sp>
    </p:spTree>
    <p:extLst>
      <p:ext uri="{BB962C8B-B14F-4D97-AF65-F5344CB8AC3E}">
        <p14:creationId xmlns:p14="http://schemas.microsoft.com/office/powerpoint/2010/main" val="10659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STM32 Timer Classifications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3852" y="1767678"/>
            <a:ext cx="10452371" cy="126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Advanced Timers (TIM1 and TIM8)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General Purpose Timers (TIM2 to TIM5 and </a:t>
            </a:r>
            <a:r>
              <a:rPr lang="en-US" sz="2000" dirty="0" smtClean="0"/>
              <a:t>TIM9 </a:t>
            </a:r>
            <a:r>
              <a:rPr lang="en-US" sz="2000" dirty="0"/>
              <a:t>to </a:t>
            </a:r>
            <a:r>
              <a:rPr lang="en-US" sz="2000" dirty="0" smtClean="0"/>
              <a:t>TIM14)</a:t>
            </a:r>
            <a:endParaRPr lang="en-US" sz="2000" dirty="0"/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Basic Timers(TIM6 and TIM7)</a:t>
            </a:r>
          </a:p>
        </p:txBody>
      </p:sp>
    </p:spTree>
    <p:extLst>
      <p:ext uri="{BB962C8B-B14F-4D97-AF65-F5344CB8AC3E}">
        <p14:creationId xmlns:p14="http://schemas.microsoft.com/office/powerpoint/2010/main" val="10659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STM32 Timer Classifications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3852" y="1767678"/>
            <a:ext cx="10452371" cy="126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Advanced Timers (TIM1 and TIM8)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General Purpose Timers (TIM2 to TIM5 and </a:t>
            </a:r>
            <a:r>
              <a:rPr lang="en-US" sz="2000" dirty="0" smtClean="0"/>
              <a:t>TIM9 </a:t>
            </a:r>
            <a:r>
              <a:rPr lang="en-US" sz="2000" dirty="0"/>
              <a:t>to </a:t>
            </a:r>
            <a:r>
              <a:rPr lang="en-US" sz="2000" dirty="0" smtClean="0"/>
              <a:t>TIM14)</a:t>
            </a:r>
            <a:endParaRPr lang="en-US" sz="2000" dirty="0"/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Basic Timers(TIM6 and TIM7)</a:t>
            </a:r>
          </a:p>
        </p:txBody>
      </p:sp>
    </p:spTree>
    <p:extLst>
      <p:ext uri="{BB962C8B-B14F-4D97-AF65-F5344CB8AC3E}">
        <p14:creationId xmlns:p14="http://schemas.microsoft.com/office/powerpoint/2010/main" val="10659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STM32 Timer Classifications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3852" y="1767678"/>
            <a:ext cx="10452371" cy="126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Advanced Timers (TIM1 and TIM8)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General Purpose Timers (TIM2 to TIM5 and </a:t>
            </a:r>
            <a:r>
              <a:rPr lang="en-US" sz="2000" dirty="0" smtClean="0"/>
              <a:t>TIM9 </a:t>
            </a:r>
            <a:r>
              <a:rPr lang="en-US" sz="2000" dirty="0"/>
              <a:t>to </a:t>
            </a:r>
            <a:r>
              <a:rPr lang="en-US" sz="2000" dirty="0" smtClean="0"/>
              <a:t>TIM14)</a:t>
            </a:r>
            <a:endParaRPr lang="en-US" sz="2000" dirty="0"/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Basic Timers(TIM6 and TIM7)</a:t>
            </a:r>
          </a:p>
        </p:txBody>
      </p:sp>
    </p:spTree>
    <p:extLst>
      <p:ext uri="{BB962C8B-B14F-4D97-AF65-F5344CB8AC3E}">
        <p14:creationId xmlns:p14="http://schemas.microsoft.com/office/powerpoint/2010/main" val="10659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11775</TotalTime>
  <Words>274</Words>
  <Application>Microsoft Office PowerPoint</Application>
  <PresentationFormat>Custom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STM32 CCP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Surendar Vijayakumar</dc:creator>
  <cp:lastModifiedBy>Cibi_Aze</cp:lastModifiedBy>
  <cp:revision>409</cp:revision>
  <dcterms:created xsi:type="dcterms:W3CDTF">2021-04-01T12:19:09Z</dcterms:created>
  <dcterms:modified xsi:type="dcterms:W3CDTF">2021-07-09T14:23:57Z</dcterms:modified>
</cp:coreProperties>
</file>