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324" r:id="rId2"/>
    <p:sldId id="327" r:id="rId3"/>
    <p:sldId id="329" r:id="rId4"/>
    <p:sldId id="328" r:id="rId5"/>
    <p:sldId id="330" r:id="rId6"/>
    <p:sldId id="332" r:id="rId7"/>
    <p:sldId id="333" r:id="rId8"/>
    <p:sldId id="334" r:id="rId9"/>
    <p:sldId id="336" r:id="rId10"/>
    <p:sldId id="350" r:id="rId11"/>
    <p:sldId id="339" r:id="rId12"/>
    <p:sldId id="340" r:id="rId13"/>
    <p:sldId id="341" r:id="rId14"/>
    <p:sldId id="342" r:id="rId15"/>
    <p:sldId id="344" r:id="rId16"/>
    <p:sldId id="345" r:id="rId17"/>
    <p:sldId id="347" r:id="rId18"/>
    <p:sldId id="348" r:id="rId19"/>
    <p:sldId id="34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63" autoAdjust="0"/>
    <p:restoredTop sz="94660"/>
  </p:normalViewPr>
  <p:slideViewPr>
    <p:cSldViewPr snapToGrid="0">
      <p:cViewPr varScale="1">
        <p:scale>
          <a:sx n="74" d="100"/>
          <a:sy n="74" d="100"/>
        </p:scale>
        <p:origin x="7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30BF88-2008-43C4-8D19-B9884B78360E}" type="doc">
      <dgm:prSet loTypeId="urn:microsoft.com/office/officeart/2005/8/layout/hierarchy6" loCatId="hierarchy" qsTypeId="urn:microsoft.com/office/officeart/2005/8/quickstyle/3d1" qsCatId="3D" csTypeId="urn:microsoft.com/office/officeart/2005/8/colors/accent0_1" csCatId="mainScheme" phldr="1"/>
      <dgm:spPr/>
      <dgm:t>
        <a:bodyPr/>
        <a:lstStyle/>
        <a:p>
          <a:endParaRPr lang="en-IN"/>
        </a:p>
      </dgm:t>
    </dgm:pt>
    <dgm:pt modelId="{2E9B8C4F-5B74-4E09-8578-38DF431523C5}">
      <dgm:prSet phldrT="[Text]" custT="1"/>
      <dgm:spPr/>
      <dgm:t>
        <a:bodyPr/>
        <a:lstStyle/>
        <a:p>
          <a:r>
            <a:rPr lang="en-US" sz="1600" b="1" dirty="0" smtClean="0"/>
            <a:t>WIRED</a:t>
          </a:r>
          <a:endParaRPr lang="en-IN" sz="1600" b="1" dirty="0"/>
        </a:p>
      </dgm:t>
    </dgm:pt>
    <dgm:pt modelId="{648CA960-2F08-4E42-9E30-1F6E6C0D2F70}" type="parTrans" cxnId="{FC4FA25A-4580-4C34-A9F7-F419149A3207}">
      <dgm:prSet/>
      <dgm:spPr/>
      <dgm:t>
        <a:bodyPr/>
        <a:lstStyle/>
        <a:p>
          <a:endParaRPr lang="en-IN"/>
        </a:p>
      </dgm:t>
    </dgm:pt>
    <dgm:pt modelId="{EC8FA32F-8191-446E-9B2A-9BF56A17FA1C}" type="sibTrans" cxnId="{FC4FA25A-4580-4C34-A9F7-F419149A3207}">
      <dgm:prSet/>
      <dgm:spPr/>
      <dgm:t>
        <a:bodyPr/>
        <a:lstStyle/>
        <a:p>
          <a:endParaRPr lang="en-IN"/>
        </a:p>
      </dgm:t>
    </dgm:pt>
    <dgm:pt modelId="{04867D37-010D-45E1-A228-C9DA6703E79A}">
      <dgm:prSet phldrT="[Text]"/>
      <dgm:spPr/>
      <dgm:t>
        <a:bodyPr/>
        <a:lstStyle/>
        <a:p>
          <a:r>
            <a:rPr lang="en-US" b="1" dirty="0" smtClean="0"/>
            <a:t>SERIAL</a:t>
          </a:r>
        </a:p>
        <a:p>
          <a:r>
            <a:rPr lang="en-US" b="1" dirty="0" smtClean="0"/>
            <a:t>COMMNUNICATION</a:t>
          </a:r>
          <a:endParaRPr lang="en-IN" b="1" dirty="0"/>
        </a:p>
      </dgm:t>
    </dgm:pt>
    <dgm:pt modelId="{77D7ACBE-8F26-4B69-AFBA-C6D494A1B679}" type="parTrans" cxnId="{078FC1B3-24FB-4181-84BD-E9E36A51605B}">
      <dgm:prSet/>
      <dgm:spPr/>
      <dgm:t>
        <a:bodyPr/>
        <a:lstStyle/>
        <a:p>
          <a:endParaRPr lang="en-IN"/>
        </a:p>
      </dgm:t>
    </dgm:pt>
    <dgm:pt modelId="{ACC87C2F-1742-407B-B030-CC03A21E40CB}" type="sibTrans" cxnId="{078FC1B3-24FB-4181-84BD-E9E36A51605B}">
      <dgm:prSet/>
      <dgm:spPr/>
      <dgm:t>
        <a:bodyPr/>
        <a:lstStyle/>
        <a:p>
          <a:endParaRPr lang="en-IN"/>
        </a:p>
      </dgm:t>
    </dgm:pt>
    <dgm:pt modelId="{BB691718-DDF2-45B3-8E7D-F27C5A3E30B7}">
      <dgm:prSet phldrT="[Text]" custT="1"/>
      <dgm:spPr/>
      <dgm:t>
        <a:bodyPr/>
        <a:lstStyle/>
        <a:p>
          <a:r>
            <a:rPr lang="en-US" sz="1600" b="1" i="0" dirty="0" smtClean="0"/>
            <a:t>Asynchronous</a:t>
          </a:r>
        </a:p>
        <a:p>
          <a:r>
            <a:rPr lang="en-US" sz="1600" b="1" i="0" dirty="0" smtClean="0"/>
            <a:t>(no </a:t>
          </a:r>
          <a:r>
            <a:rPr lang="en-US" sz="1600" b="1" i="0" dirty="0" err="1" smtClean="0"/>
            <a:t>clk</a:t>
          </a:r>
          <a:r>
            <a:rPr lang="en-US" sz="1600" b="1" i="0" dirty="0" smtClean="0"/>
            <a:t>)</a:t>
          </a:r>
          <a:endParaRPr lang="en-IN" sz="1600" b="1" i="0" dirty="0"/>
        </a:p>
      </dgm:t>
    </dgm:pt>
    <dgm:pt modelId="{FFC03E60-A436-48E9-B099-3F1158BED2D6}" type="parTrans" cxnId="{FE3EB7C8-FBA0-42C1-AA30-0BC79A6E6252}">
      <dgm:prSet/>
      <dgm:spPr/>
      <dgm:t>
        <a:bodyPr/>
        <a:lstStyle/>
        <a:p>
          <a:endParaRPr lang="en-IN"/>
        </a:p>
      </dgm:t>
    </dgm:pt>
    <dgm:pt modelId="{B50320E7-0EDE-4DB2-AC67-F6469393A99B}" type="sibTrans" cxnId="{FE3EB7C8-FBA0-42C1-AA30-0BC79A6E6252}">
      <dgm:prSet/>
      <dgm:spPr/>
      <dgm:t>
        <a:bodyPr/>
        <a:lstStyle/>
        <a:p>
          <a:endParaRPr lang="en-IN"/>
        </a:p>
      </dgm:t>
    </dgm:pt>
    <dgm:pt modelId="{3D8836D1-CE16-4D28-BA20-8C361D048052}">
      <dgm:prSet phldrT="[Text]" custT="1"/>
      <dgm:spPr/>
      <dgm:t>
        <a:bodyPr/>
        <a:lstStyle/>
        <a:p>
          <a:r>
            <a:rPr lang="en-US" sz="1600" b="1" dirty="0" smtClean="0"/>
            <a:t>Synchronous(</a:t>
          </a:r>
          <a:r>
            <a:rPr lang="en-US" sz="1600" b="1" dirty="0" err="1" smtClean="0"/>
            <a:t>clk</a:t>
          </a:r>
          <a:r>
            <a:rPr lang="en-US" sz="1600" b="1" dirty="0" smtClean="0"/>
            <a:t>)</a:t>
          </a:r>
          <a:endParaRPr lang="en-IN" sz="1600" b="1" dirty="0"/>
        </a:p>
      </dgm:t>
    </dgm:pt>
    <dgm:pt modelId="{244CBAA5-587C-4798-A281-BE73BA67BF7F}" type="parTrans" cxnId="{98240CF4-82AB-491A-B9B2-EDE73DEA4D93}">
      <dgm:prSet/>
      <dgm:spPr/>
      <dgm:t>
        <a:bodyPr/>
        <a:lstStyle/>
        <a:p>
          <a:endParaRPr lang="en-IN"/>
        </a:p>
      </dgm:t>
    </dgm:pt>
    <dgm:pt modelId="{AFE581BE-63E7-46D1-A79D-98EBD2DF4AC5}" type="sibTrans" cxnId="{98240CF4-82AB-491A-B9B2-EDE73DEA4D93}">
      <dgm:prSet/>
      <dgm:spPr/>
      <dgm:t>
        <a:bodyPr/>
        <a:lstStyle/>
        <a:p>
          <a:endParaRPr lang="en-IN"/>
        </a:p>
      </dgm:t>
    </dgm:pt>
    <dgm:pt modelId="{453C4833-C50D-48BB-B23F-915EE53BB9B0}">
      <dgm:prSet phldrT="[Text]" custT="1"/>
      <dgm:spPr/>
      <dgm:t>
        <a:bodyPr/>
        <a:lstStyle/>
        <a:p>
          <a:r>
            <a:rPr lang="en-US" sz="1200" b="1" dirty="0" smtClean="0"/>
            <a:t>PARALLEL</a:t>
          </a:r>
        </a:p>
        <a:p>
          <a:r>
            <a:rPr lang="en-US" sz="1200" b="1" dirty="0" smtClean="0"/>
            <a:t>COMMNUNICATION</a:t>
          </a:r>
          <a:endParaRPr lang="en-IN" sz="1200" b="1" dirty="0"/>
        </a:p>
      </dgm:t>
    </dgm:pt>
    <dgm:pt modelId="{5EBD7438-0B42-469E-9871-36F8B4E421AC}" type="parTrans" cxnId="{FD4D8C4A-47E6-4A20-A93B-DC1FCD3CCCDF}">
      <dgm:prSet/>
      <dgm:spPr/>
      <dgm:t>
        <a:bodyPr/>
        <a:lstStyle/>
        <a:p>
          <a:endParaRPr lang="en-IN"/>
        </a:p>
      </dgm:t>
    </dgm:pt>
    <dgm:pt modelId="{F20D9A45-9EB9-476C-A89E-858E73724352}" type="sibTrans" cxnId="{FD4D8C4A-47E6-4A20-A93B-DC1FCD3CCCDF}">
      <dgm:prSet/>
      <dgm:spPr/>
      <dgm:t>
        <a:bodyPr/>
        <a:lstStyle/>
        <a:p>
          <a:endParaRPr lang="en-IN"/>
        </a:p>
      </dgm:t>
    </dgm:pt>
    <dgm:pt modelId="{A7666E5C-6E1D-46F3-978E-E3A06DD75260}">
      <dgm:prSet phldrT="[Text]" phldr="1"/>
      <dgm:spPr/>
      <dgm:t>
        <a:bodyPr/>
        <a:lstStyle/>
        <a:p>
          <a:endParaRPr lang="en-IN"/>
        </a:p>
      </dgm:t>
    </dgm:pt>
    <dgm:pt modelId="{A4C16DD4-2963-4B4E-BB8E-3F2D73AEA8E0}" type="parTrans" cxnId="{30CE5519-AAE8-4B66-9939-9447C0EA1EF7}">
      <dgm:prSet/>
      <dgm:spPr/>
      <dgm:t>
        <a:bodyPr/>
        <a:lstStyle/>
        <a:p>
          <a:endParaRPr lang="en-IN"/>
        </a:p>
      </dgm:t>
    </dgm:pt>
    <dgm:pt modelId="{A7CF5633-9658-4D7B-B709-D47B4F15B50A}" type="sibTrans" cxnId="{30CE5519-AAE8-4B66-9939-9447C0EA1EF7}">
      <dgm:prSet/>
      <dgm:spPr/>
      <dgm:t>
        <a:bodyPr/>
        <a:lstStyle/>
        <a:p>
          <a:endParaRPr lang="en-IN"/>
        </a:p>
      </dgm:t>
    </dgm:pt>
    <dgm:pt modelId="{7CEEA3B7-0E26-4FFA-BE9C-46D043380BBF}">
      <dgm:prSet custT="1"/>
      <dgm:spPr/>
      <dgm:t>
        <a:bodyPr/>
        <a:lstStyle/>
        <a:p>
          <a:endParaRPr lang="en-US" sz="1600" b="1" dirty="0" smtClean="0"/>
        </a:p>
        <a:p>
          <a:r>
            <a:rPr lang="en-US" sz="1600" b="1" dirty="0" smtClean="0"/>
            <a:t>UART</a:t>
          </a:r>
        </a:p>
        <a:p>
          <a:r>
            <a:rPr lang="en-US" sz="1600" b="1" dirty="0" smtClean="0"/>
            <a:t>CAN</a:t>
          </a:r>
        </a:p>
        <a:p>
          <a:r>
            <a:rPr lang="en-US" sz="1600" b="1" dirty="0" smtClean="0"/>
            <a:t>USB</a:t>
          </a:r>
        </a:p>
        <a:p>
          <a:endParaRPr lang="en-IN" sz="1600" b="1" dirty="0"/>
        </a:p>
      </dgm:t>
    </dgm:pt>
    <dgm:pt modelId="{499EB89E-3259-4C22-A25B-F7C7CB4F46E7}" type="parTrans" cxnId="{3013260B-6AC0-4414-BC07-9FBFA70DF2DC}">
      <dgm:prSet/>
      <dgm:spPr/>
      <dgm:t>
        <a:bodyPr/>
        <a:lstStyle/>
        <a:p>
          <a:endParaRPr lang="en-IN"/>
        </a:p>
      </dgm:t>
    </dgm:pt>
    <dgm:pt modelId="{CFA51970-5B39-4199-836A-59CDC8DC405C}" type="sibTrans" cxnId="{3013260B-6AC0-4414-BC07-9FBFA70DF2DC}">
      <dgm:prSet/>
      <dgm:spPr/>
      <dgm:t>
        <a:bodyPr/>
        <a:lstStyle/>
        <a:p>
          <a:endParaRPr lang="en-IN"/>
        </a:p>
      </dgm:t>
    </dgm:pt>
    <dgm:pt modelId="{88919280-19DE-4AE4-8DEC-8E76125E5F27}">
      <dgm:prSet custT="1"/>
      <dgm:spPr/>
      <dgm:t>
        <a:bodyPr/>
        <a:lstStyle/>
        <a:p>
          <a:r>
            <a:rPr lang="en-US" sz="1600" b="1" dirty="0" smtClean="0"/>
            <a:t>USART</a:t>
          </a:r>
        </a:p>
        <a:p>
          <a:r>
            <a:rPr lang="en-US" sz="1600" b="1" dirty="0" smtClean="0"/>
            <a:t>SPI</a:t>
          </a:r>
        </a:p>
        <a:p>
          <a:r>
            <a:rPr lang="en-US" sz="1600" b="1" dirty="0" smtClean="0"/>
            <a:t>I2C</a:t>
          </a:r>
          <a:endParaRPr lang="en-IN" sz="1600" b="1" dirty="0"/>
        </a:p>
      </dgm:t>
    </dgm:pt>
    <dgm:pt modelId="{54AFFF1D-853C-4171-A943-AA0FCFA6D990}" type="parTrans" cxnId="{CBCF4EA2-1DB0-4D59-93F0-B643C269C86D}">
      <dgm:prSet/>
      <dgm:spPr/>
      <dgm:t>
        <a:bodyPr/>
        <a:lstStyle/>
        <a:p>
          <a:endParaRPr lang="en-IN"/>
        </a:p>
      </dgm:t>
    </dgm:pt>
    <dgm:pt modelId="{E2EF74DD-79E6-4EC8-9833-A9AC673EA425}" type="sibTrans" cxnId="{CBCF4EA2-1DB0-4D59-93F0-B643C269C86D}">
      <dgm:prSet/>
      <dgm:spPr/>
      <dgm:t>
        <a:bodyPr/>
        <a:lstStyle/>
        <a:p>
          <a:endParaRPr lang="en-IN"/>
        </a:p>
      </dgm:t>
    </dgm:pt>
    <dgm:pt modelId="{D8145DF7-EE32-45A8-8CEC-EFCBB763FB12}" type="pres">
      <dgm:prSet presAssocID="{1430BF88-2008-43C4-8D19-B9884B78360E}" presName="mainComposite" presStyleCnt="0">
        <dgm:presLayoutVars>
          <dgm:chPref val="1"/>
          <dgm:dir/>
          <dgm:animOne val="branch"/>
          <dgm:animLvl val="lvl"/>
          <dgm:resizeHandles val="exact"/>
        </dgm:presLayoutVars>
      </dgm:prSet>
      <dgm:spPr/>
      <dgm:t>
        <a:bodyPr/>
        <a:lstStyle/>
        <a:p>
          <a:endParaRPr lang="en-IN"/>
        </a:p>
      </dgm:t>
    </dgm:pt>
    <dgm:pt modelId="{8C1CB246-A306-4E4C-89C6-83C1B58B995D}" type="pres">
      <dgm:prSet presAssocID="{1430BF88-2008-43C4-8D19-B9884B78360E}" presName="hierFlow" presStyleCnt="0"/>
      <dgm:spPr/>
    </dgm:pt>
    <dgm:pt modelId="{C5DA2CFC-57A3-4A36-B5EF-791D9C2FF092}" type="pres">
      <dgm:prSet presAssocID="{1430BF88-2008-43C4-8D19-B9884B78360E}" presName="hierChild1" presStyleCnt="0">
        <dgm:presLayoutVars>
          <dgm:chPref val="1"/>
          <dgm:animOne val="branch"/>
          <dgm:animLvl val="lvl"/>
        </dgm:presLayoutVars>
      </dgm:prSet>
      <dgm:spPr/>
    </dgm:pt>
    <dgm:pt modelId="{2915D16B-1210-4C74-A83C-1EE4B9294530}" type="pres">
      <dgm:prSet presAssocID="{2E9B8C4F-5B74-4E09-8578-38DF431523C5}" presName="Name14" presStyleCnt="0"/>
      <dgm:spPr/>
    </dgm:pt>
    <dgm:pt modelId="{8383DFAB-7873-4B3F-9253-1F6E08DE17EC}" type="pres">
      <dgm:prSet presAssocID="{2E9B8C4F-5B74-4E09-8578-38DF431523C5}" presName="level1Shape" presStyleLbl="node0" presStyleIdx="0" presStyleCnt="1">
        <dgm:presLayoutVars>
          <dgm:chPref val="3"/>
        </dgm:presLayoutVars>
      </dgm:prSet>
      <dgm:spPr/>
      <dgm:t>
        <a:bodyPr/>
        <a:lstStyle/>
        <a:p>
          <a:endParaRPr lang="en-IN"/>
        </a:p>
      </dgm:t>
    </dgm:pt>
    <dgm:pt modelId="{067A8DB3-A7AD-47BF-9893-CDB295367E27}" type="pres">
      <dgm:prSet presAssocID="{2E9B8C4F-5B74-4E09-8578-38DF431523C5}" presName="hierChild2" presStyleCnt="0"/>
      <dgm:spPr/>
    </dgm:pt>
    <dgm:pt modelId="{0FF163F6-3B69-4EE2-860F-C9949587DFF9}" type="pres">
      <dgm:prSet presAssocID="{77D7ACBE-8F26-4B69-AFBA-C6D494A1B679}" presName="Name19" presStyleLbl="parChTrans1D2" presStyleIdx="0" presStyleCnt="2"/>
      <dgm:spPr/>
      <dgm:t>
        <a:bodyPr/>
        <a:lstStyle/>
        <a:p>
          <a:endParaRPr lang="en-IN"/>
        </a:p>
      </dgm:t>
    </dgm:pt>
    <dgm:pt modelId="{474181E6-BD30-49EA-A87C-07490EAB31FD}" type="pres">
      <dgm:prSet presAssocID="{04867D37-010D-45E1-A228-C9DA6703E79A}" presName="Name21" presStyleCnt="0"/>
      <dgm:spPr/>
    </dgm:pt>
    <dgm:pt modelId="{84553FB7-7A49-4839-AED9-FB120CE467B6}" type="pres">
      <dgm:prSet presAssocID="{04867D37-010D-45E1-A228-C9DA6703E79A}" presName="level2Shape" presStyleLbl="node2" presStyleIdx="0" presStyleCnt="2"/>
      <dgm:spPr/>
      <dgm:t>
        <a:bodyPr/>
        <a:lstStyle/>
        <a:p>
          <a:endParaRPr lang="en-IN"/>
        </a:p>
      </dgm:t>
    </dgm:pt>
    <dgm:pt modelId="{22F011D0-7D6E-495B-A7D7-8BA2CF997551}" type="pres">
      <dgm:prSet presAssocID="{04867D37-010D-45E1-A228-C9DA6703E79A}" presName="hierChild3" presStyleCnt="0"/>
      <dgm:spPr/>
    </dgm:pt>
    <dgm:pt modelId="{C8976C6C-00F3-4018-BF7C-6BE1AD897C74}" type="pres">
      <dgm:prSet presAssocID="{FFC03E60-A436-48E9-B099-3F1158BED2D6}" presName="Name19" presStyleLbl="parChTrans1D3" presStyleIdx="0" presStyleCnt="3"/>
      <dgm:spPr/>
      <dgm:t>
        <a:bodyPr/>
        <a:lstStyle/>
        <a:p>
          <a:endParaRPr lang="en-IN"/>
        </a:p>
      </dgm:t>
    </dgm:pt>
    <dgm:pt modelId="{5336F117-F89F-45FB-806B-183D0B307406}" type="pres">
      <dgm:prSet presAssocID="{BB691718-DDF2-45B3-8E7D-F27C5A3E30B7}" presName="Name21" presStyleCnt="0"/>
      <dgm:spPr/>
    </dgm:pt>
    <dgm:pt modelId="{3D3A33BB-55E8-4405-98C1-8B9DDD2BB081}" type="pres">
      <dgm:prSet presAssocID="{BB691718-DDF2-45B3-8E7D-F27C5A3E30B7}" presName="level2Shape" presStyleLbl="node3" presStyleIdx="0" presStyleCnt="3"/>
      <dgm:spPr/>
      <dgm:t>
        <a:bodyPr/>
        <a:lstStyle/>
        <a:p>
          <a:endParaRPr lang="en-IN"/>
        </a:p>
      </dgm:t>
    </dgm:pt>
    <dgm:pt modelId="{7DC91410-67FF-4D5C-8779-0350A6B8EBC4}" type="pres">
      <dgm:prSet presAssocID="{BB691718-DDF2-45B3-8E7D-F27C5A3E30B7}" presName="hierChild3" presStyleCnt="0"/>
      <dgm:spPr/>
    </dgm:pt>
    <dgm:pt modelId="{B841B436-C92C-4E86-9AAE-605558A6C051}" type="pres">
      <dgm:prSet presAssocID="{499EB89E-3259-4C22-A25B-F7C7CB4F46E7}" presName="Name19" presStyleLbl="parChTrans1D4" presStyleIdx="0" presStyleCnt="2"/>
      <dgm:spPr/>
      <dgm:t>
        <a:bodyPr/>
        <a:lstStyle/>
        <a:p>
          <a:endParaRPr lang="en-IN"/>
        </a:p>
      </dgm:t>
    </dgm:pt>
    <dgm:pt modelId="{78797663-289D-4D78-B0B1-584E11B6ECDC}" type="pres">
      <dgm:prSet presAssocID="{7CEEA3B7-0E26-4FFA-BE9C-46D043380BBF}" presName="Name21" presStyleCnt="0"/>
      <dgm:spPr/>
    </dgm:pt>
    <dgm:pt modelId="{5A5D3175-FB58-4C69-94F8-A4AF3FEA07BF}" type="pres">
      <dgm:prSet presAssocID="{7CEEA3B7-0E26-4FFA-BE9C-46D043380BBF}" presName="level2Shape" presStyleLbl="node4" presStyleIdx="0" presStyleCnt="2"/>
      <dgm:spPr/>
      <dgm:t>
        <a:bodyPr/>
        <a:lstStyle/>
        <a:p>
          <a:endParaRPr lang="en-IN"/>
        </a:p>
      </dgm:t>
    </dgm:pt>
    <dgm:pt modelId="{4046FCA1-1EDA-4A97-BE5B-216305CCB181}" type="pres">
      <dgm:prSet presAssocID="{7CEEA3B7-0E26-4FFA-BE9C-46D043380BBF}" presName="hierChild3" presStyleCnt="0"/>
      <dgm:spPr/>
    </dgm:pt>
    <dgm:pt modelId="{8B8A76B7-901C-4C7A-B89B-6281486305B4}" type="pres">
      <dgm:prSet presAssocID="{244CBAA5-587C-4798-A281-BE73BA67BF7F}" presName="Name19" presStyleLbl="parChTrans1D3" presStyleIdx="1" presStyleCnt="3"/>
      <dgm:spPr/>
      <dgm:t>
        <a:bodyPr/>
        <a:lstStyle/>
        <a:p>
          <a:endParaRPr lang="en-IN"/>
        </a:p>
      </dgm:t>
    </dgm:pt>
    <dgm:pt modelId="{F9CE0B44-06BD-488F-997C-0376F61B4709}" type="pres">
      <dgm:prSet presAssocID="{3D8836D1-CE16-4D28-BA20-8C361D048052}" presName="Name21" presStyleCnt="0"/>
      <dgm:spPr/>
    </dgm:pt>
    <dgm:pt modelId="{7B4CCE5E-C1E8-4A9E-8217-73F4C42A7F1C}" type="pres">
      <dgm:prSet presAssocID="{3D8836D1-CE16-4D28-BA20-8C361D048052}" presName="level2Shape" presStyleLbl="node3" presStyleIdx="1" presStyleCnt="3"/>
      <dgm:spPr/>
      <dgm:t>
        <a:bodyPr/>
        <a:lstStyle/>
        <a:p>
          <a:endParaRPr lang="en-IN"/>
        </a:p>
      </dgm:t>
    </dgm:pt>
    <dgm:pt modelId="{75E3DCA7-8AB4-4D69-9EC1-00E232DA7AE5}" type="pres">
      <dgm:prSet presAssocID="{3D8836D1-CE16-4D28-BA20-8C361D048052}" presName="hierChild3" presStyleCnt="0"/>
      <dgm:spPr/>
    </dgm:pt>
    <dgm:pt modelId="{372B1C6A-2C39-405B-AADD-4D3A6F351F1A}" type="pres">
      <dgm:prSet presAssocID="{54AFFF1D-853C-4171-A943-AA0FCFA6D990}" presName="Name19" presStyleLbl="parChTrans1D4" presStyleIdx="1" presStyleCnt="2"/>
      <dgm:spPr/>
      <dgm:t>
        <a:bodyPr/>
        <a:lstStyle/>
        <a:p>
          <a:endParaRPr lang="en-IN"/>
        </a:p>
      </dgm:t>
    </dgm:pt>
    <dgm:pt modelId="{F7A8AD55-7FEB-4A0F-8116-EC84C74DDA7D}" type="pres">
      <dgm:prSet presAssocID="{88919280-19DE-4AE4-8DEC-8E76125E5F27}" presName="Name21" presStyleCnt="0"/>
      <dgm:spPr/>
    </dgm:pt>
    <dgm:pt modelId="{8F63BED9-5FEF-4570-BE33-E6700585A214}" type="pres">
      <dgm:prSet presAssocID="{88919280-19DE-4AE4-8DEC-8E76125E5F27}" presName="level2Shape" presStyleLbl="node4" presStyleIdx="1" presStyleCnt="2"/>
      <dgm:spPr/>
      <dgm:t>
        <a:bodyPr/>
        <a:lstStyle/>
        <a:p>
          <a:endParaRPr lang="en-IN"/>
        </a:p>
      </dgm:t>
    </dgm:pt>
    <dgm:pt modelId="{B2BBC1FF-A55D-447A-AD6B-BA8AE5FFC37B}" type="pres">
      <dgm:prSet presAssocID="{88919280-19DE-4AE4-8DEC-8E76125E5F27}" presName="hierChild3" presStyleCnt="0"/>
      <dgm:spPr/>
    </dgm:pt>
    <dgm:pt modelId="{23CF47FA-99BA-4FDD-9BCA-93A04392E628}" type="pres">
      <dgm:prSet presAssocID="{5EBD7438-0B42-469E-9871-36F8B4E421AC}" presName="Name19" presStyleLbl="parChTrans1D2" presStyleIdx="1" presStyleCnt="2"/>
      <dgm:spPr/>
      <dgm:t>
        <a:bodyPr/>
        <a:lstStyle/>
        <a:p>
          <a:endParaRPr lang="en-IN"/>
        </a:p>
      </dgm:t>
    </dgm:pt>
    <dgm:pt modelId="{266A77FC-0493-46C6-B301-1D256F740C5F}" type="pres">
      <dgm:prSet presAssocID="{453C4833-C50D-48BB-B23F-915EE53BB9B0}" presName="Name21" presStyleCnt="0"/>
      <dgm:spPr/>
    </dgm:pt>
    <dgm:pt modelId="{84EE549F-5EC4-4702-A7F1-69172A9D7AC1}" type="pres">
      <dgm:prSet presAssocID="{453C4833-C50D-48BB-B23F-915EE53BB9B0}" presName="level2Shape" presStyleLbl="node2" presStyleIdx="1" presStyleCnt="2"/>
      <dgm:spPr/>
      <dgm:t>
        <a:bodyPr/>
        <a:lstStyle/>
        <a:p>
          <a:endParaRPr lang="en-IN"/>
        </a:p>
      </dgm:t>
    </dgm:pt>
    <dgm:pt modelId="{19A1EAC9-9441-41E5-9ED2-89C078908EC1}" type="pres">
      <dgm:prSet presAssocID="{453C4833-C50D-48BB-B23F-915EE53BB9B0}" presName="hierChild3" presStyleCnt="0"/>
      <dgm:spPr/>
    </dgm:pt>
    <dgm:pt modelId="{2DB302E8-D7C4-4050-BC40-64F0DEEEC77C}" type="pres">
      <dgm:prSet presAssocID="{A4C16DD4-2963-4B4E-BB8E-3F2D73AEA8E0}" presName="Name19" presStyleLbl="parChTrans1D3" presStyleIdx="2" presStyleCnt="3"/>
      <dgm:spPr/>
      <dgm:t>
        <a:bodyPr/>
        <a:lstStyle/>
        <a:p>
          <a:endParaRPr lang="en-IN"/>
        </a:p>
      </dgm:t>
    </dgm:pt>
    <dgm:pt modelId="{4A162A2A-ADA2-4D51-858D-BB540B7F6C52}" type="pres">
      <dgm:prSet presAssocID="{A7666E5C-6E1D-46F3-978E-E3A06DD75260}" presName="Name21" presStyleCnt="0"/>
      <dgm:spPr/>
    </dgm:pt>
    <dgm:pt modelId="{F56C7E85-EAAB-4A84-9160-4FB18D714C70}" type="pres">
      <dgm:prSet presAssocID="{A7666E5C-6E1D-46F3-978E-E3A06DD75260}" presName="level2Shape" presStyleLbl="node3" presStyleIdx="2" presStyleCnt="3"/>
      <dgm:spPr/>
      <dgm:t>
        <a:bodyPr/>
        <a:lstStyle/>
        <a:p>
          <a:endParaRPr lang="en-IN"/>
        </a:p>
      </dgm:t>
    </dgm:pt>
    <dgm:pt modelId="{A9E6040F-DB79-4386-9695-72768D029783}" type="pres">
      <dgm:prSet presAssocID="{A7666E5C-6E1D-46F3-978E-E3A06DD75260}" presName="hierChild3" presStyleCnt="0"/>
      <dgm:spPr/>
    </dgm:pt>
    <dgm:pt modelId="{3CFCBC29-7355-4DD1-A1F1-73B9993EF2F2}" type="pres">
      <dgm:prSet presAssocID="{1430BF88-2008-43C4-8D19-B9884B78360E}" presName="bgShapesFlow" presStyleCnt="0"/>
      <dgm:spPr/>
    </dgm:pt>
  </dgm:ptLst>
  <dgm:cxnLst>
    <dgm:cxn modelId="{E3F5B99C-D4F0-4C3F-A9A6-54E6AC1E0358}" type="presOf" srcId="{A4C16DD4-2963-4B4E-BB8E-3F2D73AEA8E0}" destId="{2DB302E8-D7C4-4050-BC40-64F0DEEEC77C}" srcOrd="0" destOrd="0" presId="urn:microsoft.com/office/officeart/2005/8/layout/hierarchy6"/>
    <dgm:cxn modelId="{0BF68CD0-F167-441C-B6C6-D2B5D2A64531}" type="presOf" srcId="{7CEEA3B7-0E26-4FFA-BE9C-46D043380BBF}" destId="{5A5D3175-FB58-4C69-94F8-A4AF3FEA07BF}" srcOrd="0" destOrd="0" presId="urn:microsoft.com/office/officeart/2005/8/layout/hierarchy6"/>
    <dgm:cxn modelId="{CBCF4EA2-1DB0-4D59-93F0-B643C269C86D}" srcId="{3D8836D1-CE16-4D28-BA20-8C361D048052}" destId="{88919280-19DE-4AE4-8DEC-8E76125E5F27}" srcOrd="0" destOrd="0" parTransId="{54AFFF1D-853C-4171-A943-AA0FCFA6D990}" sibTransId="{E2EF74DD-79E6-4EC8-9833-A9AC673EA425}"/>
    <dgm:cxn modelId="{B9F6D3C8-D029-403B-B62A-23B20FF3ABE1}" type="presOf" srcId="{04867D37-010D-45E1-A228-C9DA6703E79A}" destId="{84553FB7-7A49-4839-AED9-FB120CE467B6}" srcOrd="0" destOrd="0" presId="urn:microsoft.com/office/officeart/2005/8/layout/hierarchy6"/>
    <dgm:cxn modelId="{118EF088-D8E8-47C9-BD74-D92BF589052C}" type="presOf" srcId="{2E9B8C4F-5B74-4E09-8578-38DF431523C5}" destId="{8383DFAB-7873-4B3F-9253-1F6E08DE17EC}" srcOrd="0" destOrd="0" presId="urn:microsoft.com/office/officeart/2005/8/layout/hierarchy6"/>
    <dgm:cxn modelId="{078FC1B3-24FB-4181-84BD-E9E36A51605B}" srcId="{2E9B8C4F-5B74-4E09-8578-38DF431523C5}" destId="{04867D37-010D-45E1-A228-C9DA6703E79A}" srcOrd="0" destOrd="0" parTransId="{77D7ACBE-8F26-4B69-AFBA-C6D494A1B679}" sibTransId="{ACC87C2F-1742-407B-B030-CC03A21E40CB}"/>
    <dgm:cxn modelId="{3013260B-6AC0-4414-BC07-9FBFA70DF2DC}" srcId="{BB691718-DDF2-45B3-8E7D-F27C5A3E30B7}" destId="{7CEEA3B7-0E26-4FFA-BE9C-46D043380BBF}" srcOrd="0" destOrd="0" parTransId="{499EB89E-3259-4C22-A25B-F7C7CB4F46E7}" sibTransId="{CFA51970-5B39-4199-836A-59CDC8DC405C}"/>
    <dgm:cxn modelId="{BCFCF150-B153-4443-A33E-B3B178C793BC}" type="presOf" srcId="{BB691718-DDF2-45B3-8E7D-F27C5A3E30B7}" destId="{3D3A33BB-55E8-4405-98C1-8B9DDD2BB081}" srcOrd="0" destOrd="0" presId="urn:microsoft.com/office/officeart/2005/8/layout/hierarchy6"/>
    <dgm:cxn modelId="{0C2966D6-13B6-4F10-9750-849CCD5B74BD}" type="presOf" srcId="{54AFFF1D-853C-4171-A943-AA0FCFA6D990}" destId="{372B1C6A-2C39-405B-AADD-4D3A6F351F1A}" srcOrd="0" destOrd="0" presId="urn:microsoft.com/office/officeart/2005/8/layout/hierarchy6"/>
    <dgm:cxn modelId="{507FE4FB-D175-4C9B-B039-ED33688F2EF8}" type="presOf" srcId="{1430BF88-2008-43C4-8D19-B9884B78360E}" destId="{D8145DF7-EE32-45A8-8CEC-EFCBB763FB12}" srcOrd="0" destOrd="0" presId="urn:microsoft.com/office/officeart/2005/8/layout/hierarchy6"/>
    <dgm:cxn modelId="{CEB25CCA-764F-4C30-AE29-0F80AE2794CC}" type="presOf" srcId="{5EBD7438-0B42-469E-9871-36F8B4E421AC}" destId="{23CF47FA-99BA-4FDD-9BCA-93A04392E628}" srcOrd="0" destOrd="0" presId="urn:microsoft.com/office/officeart/2005/8/layout/hierarchy6"/>
    <dgm:cxn modelId="{98240CF4-82AB-491A-B9B2-EDE73DEA4D93}" srcId="{04867D37-010D-45E1-A228-C9DA6703E79A}" destId="{3D8836D1-CE16-4D28-BA20-8C361D048052}" srcOrd="1" destOrd="0" parTransId="{244CBAA5-587C-4798-A281-BE73BA67BF7F}" sibTransId="{AFE581BE-63E7-46D1-A79D-98EBD2DF4AC5}"/>
    <dgm:cxn modelId="{71A9F1D5-49FB-48B6-8886-75BC9B37F3E9}" type="presOf" srcId="{3D8836D1-CE16-4D28-BA20-8C361D048052}" destId="{7B4CCE5E-C1E8-4A9E-8217-73F4C42A7F1C}" srcOrd="0" destOrd="0" presId="urn:microsoft.com/office/officeart/2005/8/layout/hierarchy6"/>
    <dgm:cxn modelId="{A5E12DD2-7DDF-4616-9B76-664F268C9E43}" type="presOf" srcId="{A7666E5C-6E1D-46F3-978E-E3A06DD75260}" destId="{F56C7E85-EAAB-4A84-9160-4FB18D714C70}" srcOrd="0" destOrd="0" presId="urn:microsoft.com/office/officeart/2005/8/layout/hierarchy6"/>
    <dgm:cxn modelId="{36603AE4-BB4D-4611-B7F8-F3040E131EFE}" type="presOf" srcId="{77D7ACBE-8F26-4B69-AFBA-C6D494A1B679}" destId="{0FF163F6-3B69-4EE2-860F-C9949587DFF9}" srcOrd="0" destOrd="0" presId="urn:microsoft.com/office/officeart/2005/8/layout/hierarchy6"/>
    <dgm:cxn modelId="{90FFB2EB-9B81-4F53-AC7B-A8B06611D43C}" type="presOf" srcId="{FFC03E60-A436-48E9-B099-3F1158BED2D6}" destId="{C8976C6C-00F3-4018-BF7C-6BE1AD897C74}" srcOrd="0" destOrd="0" presId="urn:microsoft.com/office/officeart/2005/8/layout/hierarchy6"/>
    <dgm:cxn modelId="{FC4FA25A-4580-4C34-A9F7-F419149A3207}" srcId="{1430BF88-2008-43C4-8D19-B9884B78360E}" destId="{2E9B8C4F-5B74-4E09-8578-38DF431523C5}" srcOrd="0" destOrd="0" parTransId="{648CA960-2F08-4E42-9E30-1F6E6C0D2F70}" sibTransId="{EC8FA32F-8191-446E-9B2A-9BF56A17FA1C}"/>
    <dgm:cxn modelId="{6ADBAFC9-F537-4BAC-A4B7-701CD3E6CF62}" type="presOf" srcId="{244CBAA5-587C-4798-A281-BE73BA67BF7F}" destId="{8B8A76B7-901C-4C7A-B89B-6281486305B4}" srcOrd="0" destOrd="0" presId="urn:microsoft.com/office/officeart/2005/8/layout/hierarchy6"/>
    <dgm:cxn modelId="{1E77A292-6B4F-4BEA-A310-8A232A59DAB1}" type="presOf" srcId="{88919280-19DE-4AE4-8DEC-8E76125E5F27}" destId="{8F63BED9-5FEF-4570-BE33-E6700585A214}" srcOrd="0" destOrd="0" presId="urn:microsoft.com/office/officeart/2005/8/layout/hierarchy6"/>
    <dgm:cxn modelId="{30CE5519-AAE8-4B66-9939-9447C0EA1EF7}" srcId="{453C4833-C50D-48BB-B23F-915EE53BB9B0}" destId="{A7666E5C-6E1D-46F3-978E-E3A06DD75260}" srcOrd="0" destOrd="0" parTransId="{A4C16DD4-2963-4B4E-BB8E-3F2D73AEA8E0}" sibTransId="{A7CF5633-9658-4D7B-B709-D47B4F15B50A}"/>
    <dgm:cxn modelId="{FD4D8C4A-47E6-4A20-A93B-DC1FCD3CCCDF}" srcId="{2E9B8C4F-5B74-4E09-8578-38DF431523C5}" destId="{453C4833-C50D-48BB-B23F-915EE53BB9B0}" srcOrd="1" destOrd="0" parTransId="{5EBD7438-0B42-469E-9871-36F8B4E421AC}" sibTransId="{F20D9A45-9EB9-476C-A89E-858E73724352}"/>
    <dgm:cxn modelId="{FE3EB7C8-FBA0-42C1-AA30-0BC79A6E6252}" srcId="{04867D37-010D-45E1-A228-C9DA6703E79A}" destId="{BB691718-DDF2-45B3-8E7D-F27C5A3E30B7}" srcOrd="0" destOrd="0" parTransId="{FFC03E60-A436-48E9-B099-3F1158BED2D6}" sibTransId="{B50320E7-0EDE-4DB2-AC67-F6469393A99B}"/>
    <dgm:cxn modelId="{4907F8C5-2E59-4E09-9141-706A834E7DF7}" type="presOf" srcId="{499EB89E-3259-4C22-A25B-F7C7CB4F46E7}" destId="{B841B436-C92C-4E86-9AAE-605558A6C051}" srcOrd="0" destOrd="0" presId="urn:microsoft.com/office/officeart/2005/8/layout/hierarchy6"/>
    <dgm:cxn modelId="{5D150E72-73FB-44F2-9F09-07E6E698A13E}" type="presOf" srcId="{453C4833-C50D-48BB-B23F-915EE53BB9B0}" destId="{84EE549F-5EC4-4702-A7F1-69172A9D7AC1}" srcOrd="0" destOrd="0" presId="urn:microsoft.com/office/officeart/2005/8/layout/hierarchy6"/>
    <dgm:cxn modelId="{445E8BE5-8184-47EE-9ECF-96007AFEE060}" type="presParOf" srcId="{D8145DF7-EE32-45A8-8CEC-EFCBB763FB12}" destId="{8C1CB246-A306-4E4C-89C6-83C1B58B995D}" srcOrd="0" destOrd="0" presId="urn:microsoft.com/office/officeart/2005/8/layout/hierarchy6"/>
    <dgm:cxn modelId="{B0D96D90-2E50-4E91-AC42-18BFDEB3CF51}" type="presParOf" srcId="{8C1CB246-A306-4E4C-89C6-83C1B58B995D}" destId="{C5DA2CFC-57A3-4A36-B5EF-791D9C2FF092}" srcOrd="0" destOrd="0" presId="urn:microsoft.com/office/officeart/2005/8/layout/hierarchy6"/>
    <dgm:cxn modelId="{0B27CBC2-DB11-4960-BE8D-0432D5861956}" type="presParOf" srcId="{C5DA2CFC-57A3-4A36-B5EF-791D9C2FF092}" destId="{2915D16B-1210-4C74-A83C-1EE4B9294530}" srcOrd="0" destOrd="0" presId="urn:microsoft.com/office/officeart/2005/8/layout/hierarchy6"/>
    <dgm:cxn modelId="{AFCA77D4-2865-4E48-ABC0-7972EBF246D8}" type="presParOf" srcId="{2915D16B-1210-4C74-A83C-1EE4B9294530}" destId="{8383DFAB-7873-4B3F-9253-1F6E08DE17EC}" srcOrd="0" destOrd="0" presId="urn:microsoft.com/office/officeart/2005/8/layout/hierarchy6"/>
    <dgm:cxn modelId="{1F6C6636-09F8-4B09-A328-4F94CF311ADA}" type="presParOf" srcId="{2915D16B-1210-4C74-A83C-1EE4B9294530}" destId="{067A8DB3-A7AD-47BF-9893-CDB295367E27}" srcOrd="1" destOrd="0" presId="urn:microsoft.com/office/officeart/2005/8/layout/hierarchy6"/>
    <dgm:cxn modelId="{241832B5-F0D2-4A04-9A22-06C80CE4FA84}" type="presParOf" srcId="{067A8DB3-A7AD-47BF-9893-CDB295367E27}" destId="{0FF163F6-3B69-4EE2-860F-C9949587DFF9}" srcOrd="0" destOrd="0" presId="urn:microsoft.com/office/officeart/2005/8/layout/hierarchy6"/>
    <dgm:cxn modelId="{69698BB4-FBD5-418C-8E48-D7CA6EA6E0E4}" type="presParOf" srcId="{067A8DB3-A7AD-47BF-9893-CDB295367E27}" destId="{474181E6-BD30-49EA-A87C-07490EAB31FD}" srcOrd="1" destOrd="0" presId="urn:microsoft.com/office/officeart/2005/8/layout/hierarchy6"/>
    <dgm:cxn modelId="{6E3A0EAD-BAD4-478B-80A6-5159BACD30B8}" type="presParOf" srcId="{474181E6-BD30-49EA-A87C-07490EAB31FD}" destId="{84553FB7-7A49-4839-AED9-FB120CE467B6}" srcOrd="0" destOrd="0" presId="urn:microsoft.com/office/officeart/2005/8/layout/hierarchy6"/>
    <dgm:cxn modelId="{30C91C28-8E49-46C6-B625-D27ADE54DCDB}" type="presParOf" srcId="{474181E6-BD30-49EA-A87C-07490EAB31FD}" destId="{22F011D0-7D6E-495B-A7D7-8BA2CF997551}" srcOrd="1" destOrd="0" presId="urn:microsoft.com/office/officeart/2005/8/layout/hierarchy6"/>
    <dgm:cxn modelId="{57090F34-98F0-4AFA-B731-D87102FBC6B5}" type="presParOf" srcId="{22F011D0-7D6E-495B-A7D7-8BA2CF997551}" destId="{C8976C6C-00F3-4018-BF7C-6BE1AD897C74}" srcOrd="0" destOrd="0" presId="urn:microsoft.com/office/officeart/2005/8/layout/hierarchy6"/>
    <dgm:cxn modelId="{6590F92A-F879-4F0D-90A5-C8BE68F3A218}" type="presParOf" srcId="{22F011D0-7D6E-495B-A7D7-8BA2CF997551}" destId="{5336F117-F89F-45FB-806B-183D0B307406}" srcOrd="1" destOrd="0" presId="urn:microsoft.com/office/officeart/2005/8/layout/hierarchy6"/>
    <dgm:cxn modelId="{CDD95AB7-06E4-477D-A03D-B4834B23F3C7}" type="presParOf" srcId="{5336F117-F89F-45FB-806B-183D0B307406}" destId="{3D3A33BB-55E8-4405-98C1-8B9DDD2BB081}" srcOrd="0" destOrd="0" presId="urn:microsoft.com/office/officeart/2005/8/layout/hierarchy6"/>
    <dgm:cxn modelId="{ED0E07BC-8FE6-4F34-A121-5D6F7729A993}" type="presParOf" srcId="{5336F117-F89F-45FB-806B-183D0B307406}" destId="{7DC91410-67FF-4D5C-8779-0350A6B8EBC4}" srcOrd="1" destOrd="0" presId="urn:microsoft.com/office/officeart/2005/8/layout/hierarchy6"/>
    <dgm:cxn modelId="{C505BDCF-63E1-46BC-8EAF-1C6482811656}" type="presParOf" srcId="{7DC91410-67FF-4D5C-8779-0350A6B8EBC4}" destId="{B841B436-C92C-4E86-9AAE-605558A6C051}" srcOrd="0" destOrd="0" presId="urn:microsoft.com/office/officeart/2005/8/layout/hierarchy6"/>
    <dgm:cxn modelId="{1CA3849B-84B4-4D91-97CA-A30546232ACC}" type="presParOf" srcId="{7DC91410-67FF-4D5C-8779-0350A6B8EBC4}" destId="{78797663-289D-4D78-B0B1-584E11B6ECDC}" srcOrd="1" destOrd="0" presId="urn:microsoft.com/office/officeart/2005/8/layout/hierarchy6"/>
    <dgm:cxn modelId="{4442E664-8C34-4ECE-BF2F-7F9E268E535B}" type="presParOf" srcId="{78797663-289D-4D78-B0B1-584E11B6ECDC}" destId="{5A5D3175-FB58-4C69-94F8-A4AF3FEA07BF}" srcOrd="0" destOrd="0" presId="urn:microsoft.com/office/officeart/2005/8/layout/hierarchy6"/>
    <dgm:cxn modelId="{18402EF3-BD7F-4986-A2D7-B6EE5DF73A42}" type="presParOf" srcId="{78797663-289D-4D78-B0B1-584E11B6ECDC}" destId="{4046FCA1-1EDA-4A97-BE5B-216305CCB181}" srcOrd="1" destOrd="0" presId="urn:microsoft.com/office/officeart/2005/8/layout/hierarchy6"/>
    <dgm:cxn modelId="{4D2DCF0C-E3C0-472F-BCDE-A6EC7AADAD74}" type="presParOf" srcId="{22F011D0-7D6E-495B-A7D7-8BA2CF997551}" destId="{8B8A76B7-901C-4C7A-B89B-6281486305B4}" srcOrd="2" destOrd="0" presId="urn:microsoft.com/office/officeart/2005/8/layout/hierarchy6"/>
    <dgm:cxn modelId="{A720AAF0-D921-4AA1-9F4E-883E220C3C4D}" type="presParOf" srcId="{22F011D0-7D6E-495B-A7D7-8BA2CF997551}" destId="{F9CE0B44-06BD-488F-997C-0376F61B4709}" srcOrd="3" destOrd="0" presId="urn:microsoft.com/office/officeart/2005/8/layout/hierarchy6"/>
    <dgm:cxn modelId="{55F1F62B-867D-47C4-B73C-560847810559}" type="presParOf" srcId="{F9CE0B44-06BD-488F-997C-0376F61B4709}" destId="{7B4CCE5E-C1E8-4A9E-8217-73F4C42A7F1C}" srcOrd="0" destOrd="0" presId="urn:microsoft.com/office/officeart/2005/8/layout/hierarchy6"/>
    <dgm:cxn modelId="{FB93FB9E-2279-4B42-82FC-5A5A1A3215FF}" type="presParOf" srcId="{F9CE0B44-06BD-488F-997C-0376F61B4709}" destId="{75E3DCA7-8AB4-4D69-9EC1-00E232DA7AE5}" srcOrd="1" destOrd="0" presId="urn:microsoft.com/office/officeart/2005/8/layout/hierarchy6"/>
    <dgm:cxn modelId="{A2D77772-050E-4729-A5FA-1E48F9F8EEBF}" type="presParOf" srcId="{75E3DCA7-8AB4-4D69-9EC1-00E232DA7AE5}" destId="{372B1C6A-2C39-405B-AADD-4D3A6F351F1A}" srcOrd="0" destOrd="0" presId="urn:microsoft.com/office/officeart/2005/8/layout/hierarchy6"/>
    <dgm:cxn modelId="{3DA3D872-FF65-4BE0-9FBF-FCBBD9EF33EF}" type="presParOf" srcId="{75E3DCA7-8AB4-4D69-9EC1-00E232DA7AE5}" destId="{F7A8AD55-7FEB-4A0F-8116-EC84C74DDA7D}" srcOrd="1" destOrd="0" presId="urn:microsoft.com/office/officeart/2005/8/layout/hierarchy6"/>
    <dgm:cxn modelId="{D4785A8E-359E-4809-AF98-B69AB6CBAAB9}" type="presParOf" srcId="{F7A8AD55-7FEB-4A0F-8116-EC84C74DDA7D}" destId="{8F63BED9-5FEF-4570-BE33-E6700585A214}" srcOrd="0" destOrd="0" presId="urn:microsoft.com/office/officeart/2005/8/layout/hierarchy6"/>
    <dgm:cxn modelId="{72D33634-19A8-4FCB-AD8F-50CA107B2CB6}" type="presParOf" srcId="{F7A8AD55-7FEB-4A0F-8116-EC84C74DDA7D}" destId="{B2BBC1FF-A55D-447A-AD6B-BA8AE5FFC37B}" srcOrd="1" destOrd="0" presId="urn:microsoft.com/office/officeart/2005/8/layout/hierarchy6"/>
    <dgm:cxn modelId="{D4E5ADBE-D57E-48AC-845C-8A0C69CE09CB}" type="presParOf" srcId="{067A8DB3-A7AD-47BF-9893-CDB295367E27}" destId="{23CF47FA-99BA-4FDD-9BCA-93A04392E628}" srcOrd="2" destOrd="0" presId="urn:microsoft.com/office/officeart/2005/8/layout/hierarchy6"/>
    <dgm:cxn modelId="{EC0E2C8E-69AD-42B9-87B0-0C04BCAC9EC5}" type="presParOf" srcId="{067A8DB3-A7AD-47BF-9893-CDB295367E27}" destId="{266A77FC-0493-46C6-B301-1D256F740C5F}" srcOrd="3" destOrd="0" presId="urn:microsoft.com/office/officeart/2005/8/layout/hierarchy6"/>
    <dgm:cxn modelId="{8E637F10-8591-4BFF-BB33-5FE896F875FA}" type="presParOf" srcId="{266A77FC-0493-46C6-B301-1D256F740C5F}" destId="{84EE549F-5EC4-4702-A7F1-69172A9D7AC1}" srcOrd="0" destOrd="0" presId="urn:microsoft.com/office/officeart/2005/8/layout/hierarchy6"/>
    <dgm:cxn modelId="{14A942BB-8446-440F-85BA-D55A1B7E9470}" type="presParOf" srcId="{266A77FC-0493-46C6-B301-1D256F740C5F}" destId="{19A1EAC9-9441-41E5-9ED2-89C078908EC1}" srcOrd="1" destOrd="0" presId="urn:microsoft.com/office/officeart/2005/8/layout/hierarchy6"/>
    <dgm:cxn modelId="{8D7456FA-FB62-4D2C-8780-1B84F669F350}" type="presParOf" srcId="{19A1EAC9-9441-41E5-9ED2-89C078908EC1}" destId="{2DB302E8-D7C4-4050-BC40-64F0DEEEC77C}" srcOrd="0" destOrd="0" presId="urn:microsoft.com/office/officeart/2005/8/layout/hierarchy6"/>
    <dgm:cxn modelId="{12F458A1-5220-4307-A073-8F5447D0B0E1}" type="presParOf" srcId="{19A1EAC9-9441-41E5-9ED2-89C078908EC1}" destId="{4A162A2A-ADA2-4D51-858D-BB540B7F6C52}" srcOrd="1" destOrd="0" presId="urn:microsoft.com/office/officeart/2005/8/layout/hierarchy6"/>
    <dgm:cxn modelId="{5E5FF300-9772-4D83-9E6A-D223FD55A626}" type="presParOf" srcId="{4A162A2A-ADA2-4D51-858D-BB540B7F6C52}" destId="{F56C7E85-EAAB-4A84-9160-4FB18D714C70}" srcOrd="0" destOrd="0" presId="urn:microsoft.com/office/officeart/2005/8/layout/hierarchy6"/>
    <dgm:cxn modelId="{8704F3F0-E61D-417D-A0E4-F80F7F7C7D65}" type="presParOf" srcId="{4A162A2A-ADA2-4D51-858D-BB540B7F6C52}" destId="{A9E6040F-DB79-4386-9695-72768D029783}" srcOrd="1" destOrd="0" presId="urn:microsoft.com/office/officeart/2005/8/layout/hierarchy6"/>
    <dgm:cxn modelId="{6CA3E9AC-DC8B-48F3-9838-C510B514068E}" type="presParOf" srcId="{D8145DF7-EE32-45A8-8CEC-EFCBB763FB12}" destId="{3CFCBC29-7355-4DD1-A1F1-73B9993EF2F2}"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3DFAB-7873-4B3F-9253-1F6E08DE17EC}">
      <dsp:nvSpPr>
        <dsp:cNvPr id="0" name=""/>
        <dsp:cNvSpPr/>
      </dsp:nvSpPr>
      <dsp:spPr>
        <a:xfrm>
          <a:off x="3790701" y="0"/>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WIRED</a:t>
          </a:r>
          <a:endParaRPr lang="en-IN" sz="1600" b="1" kern="1200" dirty="0"/>
        </a:p>
      </dsp:txBody>
      <dsp:txXfrm>
        <a:off x="3821195" y="30494"/>
        <a:ext cx="1500715" cy="980147"/>
      </dsp:txXfrm>
    </dsp:sp>
    <dsp:sp modelId="{0FF163F6-3B69-4EE2-860F-C9949587DFF9}">
      <dsp:nvSpPr>
        <dsp:cNvPr id="0" name=""/>
        <dsp:cNvSpPr/>
      </dsp:nvSpPr>
      <dsp:spPr>
        <a:xfrm>
          <a:off x="3048892" y="1041135"/>
          <a:ext cx="1522660" cy="416454"/>
        </a:xfrm>
        <a:custGeom>
          <a:avLst/>
          <a:gdLst/>
          <a:ahLst/>
          <a:cxnLst/>
          <a:rect l="0" t="0" r="0" b="0"/>
          <a:pathLst>
            <a:path>
              <a:moveTo>
                <a:pt x="1522660" y="0"/>
              </a:moveTo>
              <a:lnTo>
                <a:pt x="1522660" y="208227"/>
              </a:lnTo>
              <a:lnTo>
                <a:pt x="0" y="208227"/>
              </a:lnTo>
              <a:lnTo>
                <a:pt x="0" y="416454"/>
              </a:lnTo>
            </a:path>
          </a:pathLst>
        </a:custGeom>
        <a:noFill/>
        <a:ln w="12700" cap="flat" cmpd="sng" algn="ctr">
          <a:solidFill>
            <a:schemeClr val="dk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4553FB7-7A49-4839-AED9-FB120CE467B6}">
      <dsp:nvSpPr>
        <dsp:cNvPr id="0" name=""/>
        <dsp:cNvSpPr/>
      </dsp:nvSpPr>
      <dsp:spPr>
        <a:xfrm>
          <a:off x="2268041" y="1457589"/>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b="1" kern="1200" dirty="0" smtClean="0"/>
            <a:t>SERIAL</a:t>
          </a:r>
        </a:p>
        <a:p>
          <a:pPr lvl="0" algn="ctr" defTabSz="577850">
            <a:lnSpc>
              <a:spcPct val="90000"/>
            </a:lnSpc>
            <a:spcBef>
              <a:spcPct val="0"/>
            </a:spcBef>
            <a:spcAft>
              <a:spcPct val="35000"/>
            </a:spcAft>
          </a:pPr>
          <a:r>
            <a:rPr lang="en-US" sz="1300" b="1" kern="1200" dirty="0" smtClean="0"/>
            <a:t>COMMNUNICATION</a:t>
          </a:r>
          <a:endParaRPr lang="en-IN" sz="1300" b="1" kern="1200" dirty="0"/>
        </a:p>
      </dsp:txBody>
      <dsp:txXfrm>
        <a:off x="2298535" y="1488083"/>
        <a:ext cx="1500715" cy="980147"/>
      </dsp:txXfrm>
    </dsp:sp>
    <dsp:sp modelId="{C8976C6C-00F3-4018-BF7C-6BE1AD897C74}">
      <dsp:nvSpPr>
        <dsp:cNvPr id="0" name=""/>
        <dsp:cNvSpPr/>
      </dsp:nvSpPr>
      <dsp:spPr>
        <a:xfrm>
          <a:off x="2033785" y="2498725"/>
          <a:ext cx="1015107" cy="416454"/>
        </a:xfrm>
        <a:custGeom>
          <a:avLst/>
          <a:gdLst/>
          <a:ahLst/>
          <a:cxnLst/>
          <a:rect l="0" t="0" r="0" b="0"/>
          <a:pathLst>
            <a:path>
              <a:moveTo>
                <a:pt x="1015107" y="0"/>
              </a:moveTo>
              <a:lnTo>
                <a:pt x="1015107" y="208227"/>
              </a:lnTo>
              <a:lnTo>
                <a:pt x="0" y="208227"/>
              </a:lnTo>
              <a:lnTo>
                <a:pt x="0" y="416454"/>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D3A33BB-55E8-4405-98C1-8B9DDD2BB081}">
      <dsp:nvSpPr>
        <dsp:cNvPr id="0" name=""/>
        <dsp:cNvSpPr/>
      </dsp:nvSpPr>
      <dsp:spPr>
        <a:xfrm>
          <a:off x="1252934" y="2915179"/>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i="0" kern="1200" dirty="0" smtClean="0"/>
            <a:t>Asynchronous</a:t>
          </a:r>
        </a:p>
        <a:p>
          <a:pPr lvl="0" algn="ctr" defTabSz="711200">
            <a:lnSpc>
              <a:spcPct val="90000"/>
            </a:lnSpc>
            <a:spcBef>
              <a:spcPct val="0"/>
            </a:spcBef>
            <a:spcAft>
              <a:spcPct val="35000"/>
            </a:spcAft>
          </a:pPr>
          <a:r>
            <a:rPr lang="en-US" sz="1600" b="1" i="0" kern="1200" dirty="0" smtClean="0"/>
            <a:t>(no </a:t>
          </a:r>
          <a:r>
            <a:rPr lang="en-US" sz="1600" b="1" i="0" kern="1200" dirty="0" err="1" smtClean="0"/>
            <a:t>clk</a:t>
          </a:r>
          <a:r>
            <a:rPr lang="en-US" sz="1600" b="1" i="0" kern="1200" dirty="0" smtClean="0"/>
            <a:t>)</a:t>
          </a:r>
          <a:endParaRPr lang="en-IN" sz="1600" b="1" i="0" kern="1200" dirty="0"/>
        </a:p>
      </dsp:txBody>
      <dsp:txXfrm>
        <a:off x="1283428" y="2945673"/>
        <a:ext cx="1500715" cy="980147"/>
      </dsp:txXfrm>
    </dsp:sp>
    <dsp:sp modelId="{B841B436-C92C-4E86-9AAE-605558A6C051}">
      <dsp:nvSpPr>
        <dsp:cNvPr id="0" name=""/>
        <dsp:cNvSpPr/>
      </dsp:nvSpPr>
      <dsp:spPr>
        <a:xfrm>
          <a:off x="1988065" y="3956314"/>
          <a:ext cx="91440" cy="416454"/>
        </a:xfrm>
        <a:custGeom>
          <a:avLst/>
          <a:gdLst/>
          <a:ahLst/>
          <a:cxnLst/>
          <a:rect l="0" t="0" r="0" b="0"/>
          <a:pathLst>
            <a:path>
              <a:moveTo>
                <a:pt x="45720" y="0"/>
              </a:moveTo>
              <a:lnTo>
                <a:pt x="45720" y="416454"/>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A5D3175-FB58-4C69-94F8-A4AF3FEA07BF}">
      <dsp:nvSpPr>
        <dsp:cNvPr id="0" name=""/>
        <dsp:cNvSpPr/>
      </dsp:nvSpPr>
      <dsp:spPr>
        <a:xfrm>
          <a:off x="1252934" y="4372768"/>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endParaRPr lang="en-US" sz="1600" b="1" kern="1200" dirty="0" smtClean="0"/>
        </a:p>
        <a:p>
          <a:pPr lvl="0" algn="ctr" defTabSz="711200">
            <a:lnSpc>
              <a:spcPct val="90000"/>
            </a:lnSpc>
            <a:spcBef>
              <a:spcPct val="0"/>
            </a:spcBef>
            <a:spcAft>
              <a:spcPct val="35000"/>
            </a:spcAft>
          </a:pPr>
          <a:r>
            <a:rPr lang="en-US" sz="1600" b="1" kern="1200" dirty="0" smtClean="0"/>
            <a:t>UART</a:t>
          </a:r>
        </a:p>
        <a:p>
          <a:pPr lvl="0" algn="ctr" defTabSz="711200">
            <a:lnSpc>
              <a:spcPct val="90000"/>
            </a:lnSpc>
            <a:spcBef>
              <a:spcPct val="0"/>
            </a:spcBef>
            <a:spcAft>
              <a:spcPct val="35000"/>
            </a:spcAft>
          </a:pPr>
          <a:r>
            <a:rPr lang="en-US" sz="1600" b="1" kern="1200" dirty="0" smtClean="0"/>
            <a:t>CAN</a:t>
          </a:r>
        </a:p>
        <a:p>
          <a:pPr lvl="0" algn="ctr" defTabSz="711200">
            <a:lnSpc>
              <a:spcPct val="90000"/>
            </a:lnSpc>
            <a:spcBef>
              <a:spcPct val="0"/>
            </a:spcBef>
            <a:spcAft>
              <a:spcPct val="35000"/>
            </a:spcAft>
          </a:pPr>
          <a:r>
            <a:rPr lang="en-US" sz="1600" b="1" kern="1200" dirty="0" smtClean="0"/>
            <a:t>USB</a:t>
          </a:r>
        </a:p>
        <a:p>
          <a:pPr lvl="0" algn="ctr" defTabSz="711200">
            <a:lnSpc>
              <a:spcPct val="90000"/>
            </a:lnSpc>
            <a:spcBef>
              <a:spcPct val="0"/>
            </a:spcBef>
            <a:spcAft>
              <a:spcPct val="35000"/>
            </a:spcAft>
          </a:pPr>
          <a:endParaRPr lang="en-IN" sz="1600" b="1" kern="1200" dirty="0"/>
        </a:p>
      </dsp:txBody>
      <dsp:txXfrm>
        <a:off x="1283428" y="4403262"/>
        <a:ext cx="1500715" cy="980147"/>
      </dsp:txXfrm>
    </dsp:sp>
    <dsp:sp modelId="{8B8A76B7-901C-4C7A-B89B-6281486305B4}">
      <dsp:nvSpPr>
        <dsp:cNvPr id="0" name=""/>
        <dsp:cNvSpPr/>
      </dsp:nvSpPr>
      <dsp:spPr>
        <a:xfrm>
          <a:off x="3048892" y="2498725"/>
          <a:ext cx="1015107" cy="416454"/>
        </a:xfrm>
        <a:custGeom>
          <a:avLst/>
          <a:gdLst/>
          <a:ahLst/>
          <a:cxnLst/>
          <a:rect l="0" t="0" r="0" b="0"/>
          <a:pathLst>
            <a:path>
              <a:moveTo>
                <a:pt x="0" y="0"/>
              </a:moveTo>
              <a:lnTo>
                <a:pt x="0" y="208227"/>
              </a:lnTo>
              <a:lnTo>
                <a:pt x="1015107" y="208227"/>
              </a:lnTo>
              <a:lnTo>
                <a:pt x="1015107" y="416454"/>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4CCE5E-C1E8-4A9E-8217-73F4C42A7F1C}">
      <dsp:nvSpPr>
        <dsp:cNvPr id="0" name=""/>
        <dsp:cNvSpPr/>
      </dsp:nvSpPr>
      <dsp:spPr>
        <a:xfrm>
          <a:off x="3283148" y="2915179"/>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Synchronous(</a:t>
          </a:r>
          <a:r>
            <a:rPr lang="en-US" sz="1600" b="1" kern="1200" dirty="0" err="1" smtClean="0"/>
            <a:t>clk</a:t>
          </a:r>
          <a:r>
            <a:rPr lang="en-US" sz="1600" b="1" kern="1200" dirty="0" smtClean="0"/>
            <a:t>)</a:t>
          </a:r>
          <a:endParaRPr lang="en-IN" sz="1600" b="1" kern="1200" dirty="0"/>
        </a:p>
      </dsp:txBody>
      <dsp:txXfrm>
        <a:off x="3313642" y="2945673"/>
        <a:ext cx="1500715" cy="980147"/>
      </dsp:txXfrm>
    </dsp:sp>
    <dsp:sp modelId="{372B1C6A-2C39-405B-AADD-4D3A6F351F1A}">
      <dsp:nvSpPr>
        <dsp:cNvPr id="0" name=""/>
        <dsp:cNvSpPr/>
      </dsp:nvSpPr>
      <dsp:spPr>
        <a:xfrm>
          <a:off x="4018279" y="3956314"/>
          <a:ext cx="91440" cy="416454"/>
        </a:xfrm>
        <a:custGeom>
          <a:avLst/>
          <a:gdLst/>
          <a:ahLst/>
          <a:cxnLst/>
          <a:rect l="0" t="0" r="0" b="0"/>
          <a:pathLst>
            <a:path>
              <a:moveTo>
                <a:pt x="45720" y="0"/>
              </a:moveTo>
              <a:lnTo>
                <a:pt x="45720" y="416454"/>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F63BED9-5FEF-4570-BE33-E6700585A214}">
      <dsp:nvSpPr>
        <dsp:cNvPr id="0" name=""/>
        <dsp:cNvSpPr/>
      </dsp:nvSpPr>
      <dsp:spPr>
        <a:xfrm>
          <a:off x="3283148" y="4372768"/>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USART</a:t>
          </a:r>
        </a:p>
        <a:p>
          <a:pPr lvl="0" algn="ctr" defTabSz="711200">
            <a:lnSpc>
              <a:spcPct val="90000"/>
            </a:lnSpc>
            <a:spcBef>
              <a:spcPct val="0"/>
            </a:spcBef>
            <a:spcAft>
              <a:spcPct val="35000"/>
            </a:spcAft>
          </a:pPr>
          <a:r>
            <a:rPr lang="en-US" sz="1600" b="1" kern="1200" dirty="0" smtClean="0"/>
            <a:t>SPI</a:t>
          </a:r>
        </a:p>
        <a:p>
          <a:pPr lvl="0" algn="ctr" defTabSz="711200">
            <a:lnSpc>
              <a:spcPct val="90000"/>
            </a:lnSpc>
            <a:spcBef>
              <a:spcPct val="0"/>
            </a:spcBef>
            <a:spcAft>
              <a:spcPct val="35000"/>
            </a:spcAft>
          </a:pPr>
          <a:r>
            <a:rPr lang="en-US" sz="1600" b="1" kern="1200" dirty="0" smtClean="0"/>
            <a:t>I2C</a:t>
          </a:r>
          <a:endParaRPr lang="en-IN" sz="1600" b="1" kern="1200" dirty="0"/>
        </a:p>
      </dsp:txBody>
      <dsp:txXfrm>
        <a:off x="3313642" y="4403262"/>
        <a:ext cx="1500715" cy="980147"/>
      </dsp:txXfrm>
    </dsp:sp>
    <dsp:sp modelId="{23CF47FA-99BA-4FDD-9BCA-93A04392E628}">
      <dsp:nvSpPr>
        <dsp:cNvPr id="0" name=""/>
        <dsp:cNvSpPr/>
      </dsp:nvSpPr>
      <dsp:spPr>
        <a:xfrm>
          <a:off x="4571553" y="1041135"/>
          <a:ext cx="1522660" cy="416454"/>
        </a:xfrm>
        <a:custGeom>
          <a:avLst/>
          <a:gdLst/>
          <a:ahLst/>
          <a:cxnLst/>
          <a:rect l="0" t="0" r="0" b="0"/>
          <a:pathLst>
            <a:path>
              <a:moveTo>
                <a:pt x="0" y="0"/>
              </a:moveTo>
              <a:lnTo>
                <a:pt x="0" y="208227"/>
              </a:lnTo>
              <a:lnTo>
                <a:pt x="1522660" y="208227"/>
              </a:lnTo>
              <a:lnTo>
                <a:pt x="1522660" y="416454"/>
              </a:lnTo>
            </a:path>
          </a:pathLst>
        </a:custGeom>
        <a:noFill/>
        <a:ln w="12700" cap="flat" cmpd="sng" algn="ctr">
          <a:solidFill>
            <a:schemeClr val="dk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4EE549F-5EC4-4702-A7F1-69172A9D7AC1}">
      <dsp:nvSpPr>
        <dsp:cNvPr id="0" name=""/>
        <dsp:cNvSpPr/>
      </dsp:nvSpPr>
      <dsp:spPr>
        <a:xfrm>
          <a:off x="5313362" y="1457589"/>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PARALLEL</a:t>
          </a:r>
        </a:p>
        <a:p>
          <a:pPr lvl="0" algn="ctr" defTabSz="533400">
            <a:lnSpc>
              <a:spcPct val="90000"/>
            </a:lnSpc>
            <a:spcBef>
              <a:spcPct val="0"/>
            </a:spcBef>
            <a:spcAft>
              <a:spcPct val="35000"/>
            </a:spcAft>
          </a:pPr>
          <a:r>
            <a:rPr lang="en-US" sz="1200" b="1" kern="1200" dirty="0" smtClean="0"/>
            <a:t>COMMNUNICATION</a:t>
          </a:r>
          <a:endParaRPr lang="en-IN" sz="1200" b="1" kern="1200" dirty="0"/>
        </a:p>
      </dsp:txBody>
      <dsp:txXfrm>
        <a:off x="5343856" y="1488083"/>
        <a:ext cx="1500715" cy="980147"/>
      </dsp:txXfrm>
    </dsp:sp>
    <dsp:sp modelId="{2DB302E8-D7C4-4050-BC40-64F0DEEEC77C}">
      <dsp:nvSpPr>
        <dsp:cNvPr id="0" name=""/>
        <dsp:cNvSpPr/>
      </dsp:nvSpPr>
      <dsp:spPr>
        <a:xfrm>
          <a:off x="6048494" y="2498725"/>
          <a:ext cx="91440" cy="416454"/>
        </a:xfrm>
        <a:custGeom>
          <a:avLst/>
          <a:gdLst/>
          <a:ahLst/>
          <a:cxnLst/>
          <a:rect l="0" t="0" r="0" b="0"/>
          <a:pathLst>
            <a:path>
              <a:moveTo>
                <a:pt x="45720" y="0"/>
              </a:moveTo>
              <a:lnTo>
                <a:pt x="45720" y="416454"/>
              </a:lnTo>
            </a:path>
          </a:pathLst>
        </a:custGeom>
        <a:noFill/>
        <a:ln w="12700" cap="flat" cmpd="sng" algn="ctr">
          <a:solidFill>
            <a:schemeClr val="dk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56C7E85-EAAB-4A84-9160-4FB18D714C70}">
      <dsp:nvSpPr>
        <dsp:cNvPr id="0" name=""/>
        <dsp:cNvSpPr/>
      </dsp:nvSpPr>
      <dsp:spPr>
        <a:xfrm>
          <a:off x="5313362" y="2915179"/>
          <a:ext cx="1561703" cy="1041135"/>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endParaRPr lang="en-IN" sz="1300" kern="1200"/>
        </a:p>
      </dsp:txBody>
      <dsp:txXfrm>
        <a:off x="5343856" y="2945673"/>
        <a:ext cx="1500715" cy="98014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60776-DD9C-4CA1-B52F-F69555253B23}" type="datetimeFigureOut">
              <a:rPr lang="en-US" smtClean="0"/>
              <a:t>7/15/2021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B3C6DC-6CF5-4578-9C65-43A0B2524A77}" type="slidenum">
              <a:rPr lang="en-US" smtClean="0"/>
              <a:t>‹#›</a:t>
            </a:fld>
            <a:endParaRPr lang="en-US"/>
          </a:p>
        </p:txBody>
      </p:sp>
    </p:spTree>
    <p:extLst>
      <p:ext uri="{BB962C8B-B14F-4D97-AF65-F5344CB8AC3E}">
        <p14:creationId xmlns:p14="http://schemas.microsoft.com/office/powerpoint/2010/main" val="1226991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B28C9-C092-4B93-8C1C-CCC07276BB7E}" type="datetimeFigureOut">
              <a:rPr lang="en-US" smtClean="0"/>
              <a:t>7/15/2021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23410-5777-4975-9224-08358B8ECE56}" type="slidenum">
              <a:rPr lang="en-US" smtClean="0"/>
              <a:t>‹#›</a:t>
            </a:fld>
            <a:endParaRPr lang="en-US"/>
          </a:p>
        </p:txBody>
      </p:sp>
    </p:spTree>
    <p:extLst>
      <p:ext uri="{BB962C8B-B14F-4D97-AF65-F5344CB8AC3E}">
        <p14:creationId xmlns:p14="http://schemas.microsoft.com/office/powerpoint/2010/main" val="2237175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5E2251-59F4-40B9-B589-7FD156F73A80}" type="datetime1">
              <a:rPr lang="en-US" smtClean="0"/>
              <a:t>7/15/2021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5487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F80C3-0E08-48A5-B726-C01769596925}" type="datetime1">
              <a:rPr lang="en-US" smtClean="0"/>
              <a:t>7/15/2021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08688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424D-94F6-4CEC-A81F-5E779D7413CC}" type="datetime1">
              <a:rPr lang="en-US" smtClean="0"/>
              <a:t>7/15/2021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54766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9D462-B0B7-4ABA-96C7-E930E507E961}" type="datetime1">
              <a:rPr lang="en-US" smtClean="0"/>
              <a:t>7/15/2021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7452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18557C-03DF-4711-B723-5E38B3E9A1E7}" type="datetime1">
              <a:rPr lang="en-US" smtClean="0"/>
              <a:t>7/15/2021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7917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336EB4-A409-4FAD-9C75-0FDA2532A29E}" type="datetime1">
              <a:rPr lang="en-US" smtClean="0"/>
              <a:t>7/15/2021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89854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DC10B9-38CE-47F4-A584-8AB9D88C77B6}" type="datetime1">
              <a:rPr lang="en-US" smtClean="0"/>
              <a:t>7/15/2021</a:t>
            </a:fld>
            <a:endParaRPr lang="en-US"/>
          </a:p>
        </p:txBody>
      </p:sp>
      <p:sp>
        <p:nvSpPr>
          <p:cNvPr id="8" name="Footer Placeholder 7"/>
          <p:cNvSpPr>
            <a:spLocks noGrp="1"/>
          </p:cNvSpPr>
          <p:nvPr>
            <p:ph type="ftr" sz="quarter" idx="11"/>
          </p:nvPr>
        </p:nvSpPr>
        <p:spPr/>
        <p:txBody>
          <a:bodyPr/>
          <a:lstStyle/>
          <a:p>
            <a:r>
              <a:rPr lang="en-US" smtClean="0"/>
              <a:t>Azetech Solution, Coimbatore</a:t>
            </a:r>
            <a:endParaRPr lang="en-US"/>
          </a:p>
        </p:txBody>
      </p:sp>
      <p:sp>
        <p:nvSpPr>
          <p:cNvPr id="9" name="Slide Number Placeholder 8"/>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8533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5007C-9379-46F8-979B-5F3BF56E7AAF}" type="datetime1">
              <a:rPr lang="en-US" smtClean="0"/>
              <a:t>7/15/2021</a:t>
            </a:fld>
            <a:endParaRPr lang="en-US"/>
          </a:p>
        </p:txBody>
      </p:sp>
      <p:sp>
        <p:nvSpPr>
          <p:cNvPr id="4" name="Footer Placeholder 3"/>
          <p:cNvSpPr>
            <a:spLocks noGrp="1"/>
          </p:cNvSpPr>
          <p:nvPr>
            <p:ph type="ftr" sz="quarter" idx="11"/>
          </p:nvPr>
        </p:nvSpPr>
        <p:spPr/>
        <p:txBody>
          <a:bodyPr/>
          <a:lstStyle/>
          <a:p>
            <a:r>
              <a:rPr lang="en-US" smtClean="0"/>
              <a:t>Azetech Solution, Coimbatore</a:t>
            </a:r>
            <a:endParaRPr lang="en-US"/>
          </a:p>
        </p:txBody>
      </p:sp>
      <p:sp>
        <p:nvSpPr>
          <p:cNvPr id="5" name="Slide Number Placeholder 4"/>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29198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E3600-6EBA-4BF3-A90C-7AAC98EC2961}" type="datetime1">
              <a:rPr lang="en-US" smtClean="0"/>
              <a:t>7/15/2021</a:t>
            </a:fld>
            <a:endParaRPr lang="en-US"/>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4" name="Slide Number Placeholder 3"/>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51605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C74F0D-A1EF-4991-AA34-322619835400}" type="datetime1">
              <a:rPr lang="en-US" smtClean="0"/>
              <a:t>7/15/2021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54925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40BCD2-4171-4350-A35E-E8DC82A10A4D}" type="datetime1">
              <a:rPr lang="en-US" smtClean="0"/>
              <a:t>7/15/2021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41046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45DF3-9160-4E03-9CC3-848E1257BAC3}" type="datetime1">
              <a:rPr lang="en-US" smtClean="0"/>
              <a:t>7/15/2021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Azetech Solution, Coimbatore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A331D-AC88-4F66-9FEF-E736CA7B93E5}" type="slidenum">
              <a:rPr lang="en-US" smtClean="0"/>
              <a:t>‹#›</a:t>
            </a:fld>
            <a:endParaRPr lang="en-US"/>
          </a:p>
        </p:txBody>
      </p:sp>
    </p:spTree>
    <p:extLst>
      <p:ext uri="{BB962C8B-B14F-4D97-AF65-F5344CB8AC3E}">
        <p14:creationId xmlns:p14="http://schemas.microsoft.com/office/powerpoint/2010/main" val="366789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lstStyle/>
          <a:p>
            <a:pPr algn="ctr"/>
            <a:r>
              <a:rPr lang="en-US" b="1" dirty="0">
                <a:solidFill>
                  <a:schemeClr val="accent1">
                    <a:lumMod val="75000"/>
                  </a:schemeClr>
                </a:solidFill>
                <a:latin typeface="Facto Bold" panose="00000800000000000000" pitchFamily="50" charset="0"/>
              </a:rPr>
              <a:t>Communication Protocols in Embedded Systems</a:t>
            </a: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1698948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lstStyle/>
          <a:p>
            <a:pPr algn="ctr"/>
            <a:r>
              <a:rPr lang="en-US" b="1" dirty="0" smtClean="0">
                <a:solidFill>
                  <a:schemeClr val="accent1">
                    <a:lumMod val="75000"/>
                  </a:schemeClr>
                </a:solidFill>
                <a:latin typeface="Facto Bold" panose="00000800000000000000" pitchFamily="50" charset="0"/>
              </a:rPr>
              <a:t>UART in STM32</a:t>
            </a:r>
            <a:endParaRPr lang="en-US" b="1" dirty="0">
              <a:solidFill>
                <a:schemeClr val="accent1">
                  <a:lumMod val="75000"/>
                </a:schemeClr>
              </a:solidFill>
              <a:latin typeface="Facto Bold" panose="00000800000000000000" pitchFamily="50" charset="0"/>
            </a:endParaRP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1142437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UART Communication Protocols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185704"/>
            <a:ext cx="11013140" cy="4093428"/>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Universal Asynchronous Receiver/Transmitter (UART) is not a communication protocol but just a physical piece of hardware which converts parallel data into serial data. Its main purpose is to transmit and receive data serially</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UART is also </a:t>
            </a:r>
            <a:r>
              <a:rPr lang="en-US" sz="2000" b="1" dirty="0"/>
              <a:t>two-wired</a:t>
            </a:r>
            <a:r>
              <a:rPr lang="en-US" sz="2000" dirty="0"/>
              <a:t> i.e., the serial data is handled by </a:t>
            </a:r>
            <a:r>
              <a:rPr lang="en-US" sz="2000" dirty="0" err="1"/>
              <a:t>Tx</a:t>
            </a:r>
            <a:r>
              <a:rPr lang="en-US" sz="2000" dirty="0"/>
              <a:t> (Transmitter) and Rx (Receiver) pins</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UART transmits data </a:t>
            </a:r>
            <a:r>
              <a:rPr lang="en-US" sz="2000" b="1" dirty="0"/>
              <a:t>asynchronously</a:t>
            </a:r>
            <a:r>
              <a:rPr lang="en-US" sz="2000" dirty="0"/>
              <a:t>, which induces that no clock signal is associated in transmitting and receiving data. Instead of clock signal, UART </a:t>
            </a:r>
            <a:r>
              <a:rPr lang="en-US" sz="2000" dirty="0" smtClean="0"/>
              <a:t>embed </a:t>
            </a:r>
            <a:r>
              <a:rPr lang="en-US" sz="2000" dirty="0"/>
              <a:t>start and stop bits with actual data bits, which defines the start and end of data packet</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When receiver end detects the start bit, it starts to read the data bits at specific baud rate meaning both transmitting and receiving peripherals should work under same baud rate</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smtClean="0"/>
              <a:t> </a:t>
            </a:r>
            <a:r>
              <a:rPr lang="en-US" sz="2000" dirty="0"/>
              <a:t>UART works under </a:t>
            </a:r>
            <a:r>
              <a:rPr lang="en-US" sz="2000" b="1" dirty="0"/>
              <a:t>half duplex communication mode</a:t>
            </a:r>
            <a:r>
              <a:rPr lang="en-US" sz="2000" dirty="0"/>
              <a:t> meaning it either transmits or receives at a time.</a:t>
            </a:r>
          </a:p>
        </p:txBody>
      </p:sp>
    </p:spTree>
    <p:extLst>
      <p:ext uri="{BB962C8B-B14F-4D97-AF65-F5344CB8AC3E}">
        <p14:creationId xmlns:p14="http://schemas.microsoft.com/office/powerpoint/2010/main" val="4068159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UART data Frame</a:t>
            </a:r>
          </a:p>
        </p:txBody>
      </p:sp>
      <p:pic>
        <p:nvPicPr>
          <p:cNvPr id="5122" name="Picture 2" descr="UART Fr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302" y="1249251"/>
            <a:ext cx="9087275" cy="4614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8375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05432" y="398072"/>
            <a:ext cx="10152213"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solidFill>
                  <a:schemeClr val="accent1">
                    <a:lumMod val="75000"/>
                  </a:schemeClr>
                </a:solidFill>
                <a:latin typeface="Facto Bold" panose="00000800000000000000" pitchFamily="50" charset="0"/>
              </a:rPr>
              <a:t>Advantages of </a:t>
            </a:r>
            <a:r>
              <a:rPr lang="en-US" sz="2400" b="1" dirty="0" smtClean="0">
                <a:solidFill>
                  <a:schemeClr val="accent1">
                    <a:lumMod val="75000"/>
                  </a:schemeClr>
                </a:solidFill>
                <a:latin typeface="Facto Bold" panose="00000800000000000000" pitchFamily="50" charset="0"/>
              </a:rPr>
              <a:t>UART Communication </a:t>
            </a:r>
            <a:r>
              <a:rPr lang="en-US" sz="2400" b="1" dirty="0">
                <a:solidFill>
                  <a:schemeClr val="accent1">
                    <a:lumMod val="75000"/>
                  </a:schemeClr>
                </a:solidFill>
                <a:latin typeface="Facto Bold" panose="00000800000000000000" pitchFamily="50" charset="0"/>
              </a:rPr>
              <a:t>Protocol</a:t>
            </a:r>
            <a:endParaRPr lang="en-US" sz="24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185704"/>
            <a:ext cx="11013140" cy="2246769"/>
          </a:xfrm>
          <a:prstGeom prst="rect">
            <a:avLst/>
          </a:prstGeom>
          <a:noFill/>
        </p:spPr>
        <p:txBody>
          <a:bodyPr wrap="square" rtlCol="0">
            <a:spAutoFit/>
          </a:bodyPr>
          <a:lstStyle/>
          <a:p>
            <a:pPr lvl="0">
              <a:spcBef>
                <a:spcPts val="1000"/>
              </a:spcBef>
              <a:spcAft>
                <a:spcPts val="200"/>
              </a:spcAft>
            </a:pPr>
            <a:r>
              <a:rPr lang="en-US" sz="2000" dirty="0"/>
              <a:t>The advantages of UART/ USART Communication Protocol are as follows</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Clock signal is not required</a:t>
            </a:r>
          </a:p>
          <a:p>
            <a:pPr marL="384048" lvl="0" indent="-384048">
              <a:spcBef>
                <a:spcPts val="1000"/>
              </a:spcBef>
              <a:spcAft>
                <a:spcPts val="200"/>
              </a:spcAft>
              <a:buFont typeface="Wingdings" panose="05000000000000000000" pitchFamily="2" charset="2"/>
              <a:buChar char="v"/>
            </a:pPr>
            <a:r>
              <a:rPr lang="en-US" sz="2000" dirty="0"/>
              <a:t>Cost effective</a:t>
            </a:r>
          </a:p>
          <a:p>
            <a:pPr marL="384048" lvl="0" indent="-384048">
              <a:spcBef>
                <a:spcPts val="1000"/>
              </a:spcBef>
              <a:spcAft>
                <a:spcPts val="200"/>
              </a:spcAft>
              <a:buFont typeface="Wingdings" panose="05000000000000000000" pitchFamily="2" charset="2"/>
              <a:buChar char="v"/>
            </a:pPr>
            <a:r>
              <a:rPr lang="en-US" sz="2000" dirty="0"/>
              <a:t>Uses parity bit for error detection</a:t>
            </a:r>
          </a:p>
          <a:p>
            <a:pPr marL="384048" lvl="0" indent="-384048">
              <a:spcBef>
                <a:spcPts val="1000"/>
              </a:spcBef>
              <a:spcAft>
                <a:spcPts val="200"/>
              </a:spcAft>
              <a:buFont typeface="Wingdings" panose="05000000000000000000" pitchFamily="2" charset="2"/>
              <a:buChar char="v"/>
            </a:pPr>
            <a:r>
              <a:rPr lang="en-US" sz="2000" dirty="0"/>
              <a:t>Requires only 2 wires for data communication</a:t>
            </a:r>
          </a:p>
        </p:txBody>
      </p:sp>
      <p:sp>
        <p:nvSpPr>
          <p:cNvPr id="7" name="Title 4"/>
          <p:cNvSpPr txBox="1">
            <a:spLocks/>
          </p:cNvSpPr>
          <p:nvPr/>
        </p:nvSpPr>
        <p:spPr>
          <a:xfrm>
            <a:off x="305432" y="3752058"/>
            <a:ext cx="10152213"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b="1" dirty="0">
                <a:solidFill>
                  <a:schemeClr val="accent1">
                    <a:lumMod val="75000"/>
                  </a:schemeClr>
                </a:solidFill>
                <a:latin typeface="Facto Bold" panose="00000800000000000000" pitchFamily="50" charset="0"/>
              </a:rPr>
              <a:t>Disadvantages of UART/ USART Communication Protocol</a:t>
            </a:r>
            <a:endParaRPr lang="en-US" sz="2400" b="1" dirty="0" smtClean="0">
              <a:solidFill>
                <a:schemeClr val="accent1">
                  <a:lumMod val="75000"/>
                </a:schemeClr>
              </a:solidFill>
              <a:latin typeface="Facto Bold" panose="00000800000000000000" pitchFamily="50" charset="0"/>
            </a:endParaRPr>
          </a:p>
        </p:txBody>
      </p:sp>
      <p:sp>
        <p:nvSpPr>
          <p:cNvPr id="8" name="TextBox 7"/>
          <p:cNvSpPr txBox="1"/>
          <p:nvPr/>
        </p:nvSpPr>
        <p:spPr>
          <a:xfrm>
            <a:off x="801660" y="4470888"/>
            <a:ext cx="11013140" cy="1323439"/>
          </a:xfrm>
          <a:prstGeom prst="rect">
            <a:avLst/>
          </a:prstGeom>
          <a:noFill/>
        </p:spPr>
        <p:txBody>
          <a:bodyPr wrap="square" rtlCol="0">
            <a:spAutoFit/>
          </a:bodyPr>
          <a:lstStyle/>
          <a:p>
            <a:pPr lvl="0">
              <a:spcBef>
                <a:spcPts val="1000"/>
              </a:spcBef>
              <a:spcAft>
                <a:spcPts val="200"/>
              </a:spcAft>
            </a:pPr>
            <a:r>
              <a:rPr lang="en-US" sz="2000" dirty="0"/>
              <a:t>The disadvantages of UART/ USART Communication Protocol are as follows</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Doesn’t support multiple master slave functionality</a:t>
            </a:r>
          </a:p>
          <a:p>
            <a:pPr marL="384048" lvl="0" indent="-384048">
              <a:spcBef>
                <a:spcPts val="1000"/>
              </a:spcBef>
              <a:spcAft>
                <a:spcPts val="200"/>
              </a:spcAft>
              <a:buFont typeface="Wingdings" panose="05000000000000000000" pitchFamily="2" charset="2"/>
              <a:buChar char="v"/>
            </a:pPr>
            <a:r>
              <a:rPr lang="en-US" sz="2000" dirty="0"/>
              <a:t>Baud rate of communicating UART should be within 10 percent of each other</a:t>
            </a:r>
          </a:p>
        </p:txBody>
      </p:sp>
    </p:spTree>
    <p:extLst>
      <p:ext uri="{BB962C8B-B14F-4D97-AF65-F5344CB8AC3E}">
        <p14:creationId xmlns:p14="http://schemas.microsoft.com/office/powerpoint/2010/main" val="4163454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UART in STM32</a:t>
            </a:r>
          </a:p>
        </p:txBody>
      </p:sp>
      <p:sp>
        <p:nvSpPr>
          <p:cNvPr id="6" name="TextBox 5"/>
          <p:cNvSpPr txBox="1"/>
          <p:nvPr/>
        </p:nvSpPr>
        <p:spPr>
          <a:xfrm>
            <a:off x="801660" y="1185704"/>
            <a:ext cx="11013140" cy="4093428"/>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The universal synchronous asynchronous receiver transmitter (USART) offers a flexible</a:t>
            </a:r>
            <a:br>
              <a:rPr lang="en-US" sz="2000" dirty="0"/>
            </a:br>
            <a:r>
              <a:rPr lang="en-US" sz="2000" dirty="0"/>
              <a:t>means of full-duplex data exchange with external equipment requiring an industry standard</a:t>
            </a:r>
            <a:br>
              <a:rPr lang="en-US" sz="2000" dirty="0"/>
            </a:br>
            <a:r>
              <a:rPr lang="en-US" sz="2000" dirty="0"/>
              <a:t>NRZ asynchronous serial data format.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The </a:t>
            </a:r>
            <a:r>
              <a:rPr lang="en-US" sz="2000" dirty="0"/>
              <a:t>USART offers a very wide range of baud </a:t>
            </a:r>
            <a:r>
              <a:rPr lang="en-US" sz="2000" dirty="0" smtClean="0"/>
              <a:t>rates using </a:t>
            </a:r>
            <a:r>
              <a:rPr lang="en-US" sz="2000" dirty="0"/>
              <a:t>a fractional baud rate generator</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smtClean="0"/>
              <a:t>It </a:t>
            </a:r>
            <a:r>
              <a:rPr lang="en-US" sz="2000" dirty="0"/>
              <a:t>supports synchronous one-way communication and half-duplex single wire</a:t>
            </a:r>
            <a:br>
              <a:rPr lang="en-US" sz="2000" dirty="0"/>
            </a:br>
            <a:r>
              <a:rPr lang="en-US" sz="2000" dirty="0"/>
              <a:t>communication.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It </a:t>
            </a:r>
            <a:r>
              <a:rPr lang="en-US" sz="2000" dirty="0"/>
              <a:t>also supports the LIN (local interconnection network), Smartcard </a:t>
            </a:r>
            <a:r>
              <a:rPr lang="en-US" sz="2000" dirty="0" smtClean="0"/>
              <a:t>Protocol and </a:t>
            </a:r>
            <a:r>
              <a:rPr lang="en-US" sz="2000" dirty="0"/>
              <a:t>IrDA (infrared data association) SIR ENDEC specifications, and modem </a:t>
            </a:r>
            <a:r>
              <a:rPr lang="en-US" sz="2000" dirty="0" smtClean="0"/>
              <a:t>operations (CTS/RTS</a:t>
            </a:r>
            <a:r>
              <a:rPr lang="en-US" sz="2000" dirty="0"/>
              <a:t>).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It </a:t>
            </a:r>
            <a:r>
              <a:rPr lang="en-US" sz="2000" dirty="0"/>
              <a:t>allows multiprocessor </a:t>
            </a:r>
            <a:r>
              <a:rPr lang="en-US" sz="2000" dirty="0" smtClean="0"/>
              <a:t>communication. High </a:t>
            </a:r>
            <a:r>
              <a:rPr lang="en-US" sz="2000" dirty="0"/>
              <a:t>speed data communication is possible by using the DMA for </a:t>
            </a:r>
            <a:r>
              <a:rPr lang="en-US" sz="2000" dirty="0" err="1"/>
              <a:t>multibuffer</a:t>
            </a:r>
            <a:r>
              <a:rPr lang="en-US" sz="2000" dirty="0"/>
              <a:t> configuration. </a:t>
            </a:r>
            <a:br>
              <a:rPr lang="en-US" sz="2000" dirty="0"/>
            </a:br>
            <a:endParaRPr lang="en-US" sz="2000" dirty="0"/>
          </a:p>
        </p:txBody>
      </p:sp>
    </p:spTree>
    <p:extLst>
      <p:ext uri="{BB962C8B-B14F-4D97-AF65-F5344CB8AC3E}">
        <p14:creationId xmlns:p14="http://schemas.microsoft.com/office/powerpoint/2010/main" val="355141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447100" y="666496"/>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Block</a:t>
            </a:r>
          </a:p>
          <a:p>
            <a:pPr algn="l"/>
            <a:r>
              <a:rPr lang="en-US" sz="2800" b="1" dirty="0" smtClean="0">
                <a:solidFill>
                  <a:schemeClr val="accent1">
                    <a:lumMod val="75000"/>
                  </a:schemeClr>
                </a:solidFill>
                <a:latin typeface="Facto Bold" panose="00000800000000000000" pitchFamily="50" charset="0"/>
              </a:rPr>
              <a:t>diagram</a:t>
            </a:r>
            <a:endParaRPr lang="en-US" sz="2800" b="1" dirty="0" smtClean="0">
              <a:solidFill>
                <a:schemeClr val="accent1">
                  <a:lumMod val="75000"/>
                </a:schemeClr>
              </a:solidFill>
              <a:latin typeface="Facto Bold" panose="00000800000000000000" pitchFamily="50"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8051" y="114920"/>
            <a:ext cx="6040191" cy="6623449"/>
          </a:xfrm>
          <a:prstGeom prst="rect">
            <a:avLst/>
          </a:prstGeom>
        </p:spPr>
      </p:pic>
    </p:spTree>
    <p:extLst>
      <p:ext uri="{BB962C8B-B14F-4D97-AF65-F5344CB8AC3E}">
        <p14:creationId xmlns:p14="http://schemas.microsoft.com/office/powerpoint/2010/main" val="1045986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Registers Used in UART</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185704"/>
            <a:ext cx="11013140" cy="3170099"/>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APB2 peripheral clock enable register (RCC_APB2ENR</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Port configuration register low (</a:t>
            </a:r>
            <a:r>
              <a:rPr lang="en-US" sz="2000" dirty="0" smtClean="0"/>
              <a:t>GPIOA_CRL)</a:t>
            </a:r>
          </a:p>
          <a:p>
            <a:pPr marL="384048" lvl="0" indent="-384048">
              <a:spcBef>
                <a:spcPts val="1000"/>
              </a:spcBef>
              <a:spcAft>
                <a:spcPts val="200"/>
              </a:spcAft>
              <a:buFont typeface="Wingdings" panose="05000000000000000000" pitchFamily="2" charset="2"/>
              <a:buChar char="v"/>
            </a:pPr>
            <a:r>
              <a:rPr lang="en-US" sz="2000" dirty="0"/>
              <a:t>Control register 1 (USART_CR1</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Control register 2 (USART_CR2</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Baud rate register (USART_BRR</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Data register (USART_DR</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Status register (USART_SR)</a:t>
            </a:r>
            <a:endParaRPr lang="en-US" sz="2000" dirty="0"/>
          </a:p>
        </p:txBody>
      </p:sp>
    </p:spTree>
    <p:extLst>
      <p:ext uri="{BB962C8B-B14F-4D97-AF65-F5344CB8AC3E}">
        <p14:creationId xmlns:p14="http://schemas.microsoft.com/office/powerpoint/2010/main" val="3826784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p>
        </p:txBody>
      </p:sp>
      <p:sp>
        <p:nvSpPr>
          <p:cNvPr id="6" name="TextBox 5"/>
          <p:cNvSpPr txBox="1"/>
          <p:nvPr/>
        </p:nvSpPr>
        <p:spPr>
          <a:xfrm>
            <a:off x="801660" y="1185704"/>
            <a:ext cx="11013140" cy="400110"/>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err="1" smtClean="0"/>
              <a:t>conte</a:t>
            </a:r>
            <a:endParaRPr lang="en-US" sz="2000" dirty="0"/>
          </a:p>
        </p:txBody>
      </p:sp>
    </p:spTree>
    <p:extLst>
      <p:ext uri="{BB962C8B-B14F-4D97-AF65-F5344CB8AC3E}">
        <p14:creationId xmlns:p14="http://schemas.microsoft.com/office/powerpoint/2010/main" val="32927305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p>
        </p:txBody>
      </p:sp>
      <p:sp>
        <p:nvSpPr>
          <p:cNvPr id="6" name="TextBox 5"/>
          <p:cNvSpPr txBox="1"/>
          <p:nvPr/>
        </p:nvSpPr>
        <p:spPr>
          <a:xfrm>
            <a:off x="801660" y="1185704"/>
            <a:ext cx="11013140" cy="400110"/>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err="1" smtClean="0"/>
              <a:t>conte</a:t>
            </a:r>
            <a:endParaRPr lang="en-US" sz="2000" dirty="0"/>
          </a:p>
        </p:txBody>
      </p:sp>
    </p:spTree>
    <p:extLst>
      <p:ext uri="{BB962C8B-B14F-4D97-AF65-F5344CB8AC3E}">
        <p14:creationId xmlns:p14="http://schemas.microsoft.com/office/powerpoint/2010/main" val="2189314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Heading</a:t>
            </a:r>
          </a:p>
        </p:txBody>
      </p:sp>
      <p:sp>
        <p:nvSpPr>
          <p:cNvPr id="6" name="TextBox 5"/>
          <p:cNvSpPr txBox="1"/>
          <p:nvPr/>
        </p:nvSpPr>
        <p:spPr>
          <a:xfrm>
            <a:off x="801660" y="1185704"/>
            <a:ext cx="11013140" cy="400110"/>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err="1" smtClean="0"/>
              <a:t>conte</a:t>
            </a:r>
            <a:endParaRPr lang="en-US" sz="2000" dirty="0"/>
          </a:p>
        </p:txBody>
      </p:sp>
    </p:spTree>
    <p:extLst>
      <p:ext uri="{BB962C8B-B14F-4D97-AF65-F5344CB8AC3E}">
        <p14:creationId xmlns:p14="http://schemas.microsoft.com/office/powerpoint/2010/main" val="41126772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8838568"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What is </a:t>
            </a:r>
            <a:r>
              <a:rPr lang="en-US" sz="2800" b="1" dirty="0" smtClean="0">
                <a:solidFill>
                  <a:schemeClr val="accent1">
                    <a:lumMod val="75000"/>
                  </a:schemeClr>
                </a:solidFill>
                <a:latin typeface="Facto Bold" panose="00000800000000000000" pitchFamily="50" charset="0"/>
              </a:rPr>
              <a:t>Communication</a:t>
            </a:r>
          </a:p>
        </p:txBody>
      </p:sp>
      <p:sp>
        <p:nvSpPr>
          <p:cNvPr id="6" name="TextBox 5"/>
          <p:cNvSpPr txBox="1"/>
          <p:nvPr/>
        </p:nvSpPr>
        <p:spPr>
          <a:xfrm>
            <a:off x="711507" y="1669539"/>
            <a:ext cx="11013140" cy="1631216"/>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a:t>Communication is simply the act of transferring information from one place, person or group to another. </a:t>
            </a:r>
            <a:endParaRPr lang="en-US" sz="2000" dirty="0" smtClean="0"/>
          </a:p>
          <a:p>
            <a:pPr marL="384048" lvl="0" indent="-384048" algn="just">
              <a:spcBef>
                <a:spcPts val="1000"/>
              </a:spcBef>
              <a:spcAft>
                <a:spcPts val="200"/>
              </a:spcAft>
              <a:buFont typeface="Wingdings" panose="05000000000000000000" pitchFamily="2" charset="2"/>
              <a:buChar char="v"/>
            </a:pPr>
            <a:r>
              <a:rPr lang="en-US" sz="2000" dirty="0" smtClean="0"/>
              <a:t>Every </a:t>
            </a:r>
            <a:r>
              <a:rPr lang="en-US" sz="2000" dirty="0"/>
              <a:t>communication involves (at least) one sender, a message and a </a:t>
            </a:r>
            <a:r>
              <a:rPr lang="en-US" sz="2000" dirty="0" smtClean="0"/>
              <a:t>recipient.</a:t>
            </a:r>
          </a:p>
          <a:p>
            <a:pPr marL="384048" lvl="0" indent="-384048" algn="just">
              <a:spcBef>
                <a:spcPts val="1000"/>
              </a:spcBef>
              <a:spcAft>
                <a:spcPts val="200"/>
              </a:spcAft>
              <a:buFont typeface="Wingdings" panose="05000000000000000000" pitchFamily="2" charset="2"/>
              <a:buChar char="v"/>
            </a:pPr>
            <a:r>
              <a:rPr lang="en-US" sz="2000" dirty="0" smtClean="0"/>
              <a:t>The </a:t>
            </a:r>
            <a:r>
              <a:rPr lang="en-US" sz="2000" dirty="0"/>
              <a:t>transmission of the message from sender to recipient can be affected by a huge range of </a:t>
            </a:r>
            <a:r>
              <a:rPr lang="en-US" sz="2000" dirty="0" smtClean="0"/>
              <a:t>things.</a:t>
            </a:r>
            <a:endParaRPr lang="en-US" sz="2000" dirty="0"/>
          </a:p>
        </p:txBody>
      </p:sp>
    </p:spTree>
    <p:extLst>
      <p:ext uri="{BB962C8B-B14F-4D97-AF65-F5344CB8AC3E}">
        <p14:creationId xmlns:p14="http://schemas.microsoft.com/office/powerpoint/2010/main" val="17574414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304588"/>
            <a:ext cx="9521148"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Communication Protocols in Embedded Systems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589430" y="995937"/>
            <a:ext cx="11013140" cy="4708981"/>
          </a:xfrm>
          <a:prstGeom prst="rect">
            <a:avLst/>
          </a:prstGeom>
          <a:noFill/>
        </p:spPr>
        <p:txBody>
          <a:bodyPr wrap="square" rtlCol="0">
            <a:spAutoFit/>
          </a:bodyPr>
          <a:lstStyle/>
          <a:p>
            <a:pPr marL="384048" lvl="0" indent="-384048" algn="just">
              <a:spcBef>
                <a:spcPts val="1000"/>
              </a:spcBef>
              <a:spcAft>
                <a:spcPts val="200"/>
              </a:spcAft>
              <a:buFont typeface="Wingdings" panose="05000000000000000000" pitchFamily="2" charset="2"/>
              <a:buChar char="v"/>
            </a:pPr>
            <a:r>
              <a:rPr lang="en-US" sz="2000" dirty="0"/>
              <a:t>Embedded System is an electronic system or device which employs both hardware and software. A processor or controller takes input from the physical world peripherals like sensors, actuators etc., processes the same through appropriate software and provides the desired output.</a:t>
            </a:r>
          </a:p>
          <a:p>
            <a:pPr marL="384048" lvl="0" indent="-384048" algn="just">
              <a:spcBef>
                <a:spcPts val="1000"/>
              </a:spcBef>
              <a:spcAft>
                <a:spcPts val="200"/>
              </a:spcAft>
              <a:buFont typeface="Wingdings" panose="05000000000000000000" pitchFamily="2" charset="2"/>
              <a:buChar char="v"/>
            </a:pPr>
            <a:endParaRPr lang="en-US" sz="2000" dirty="0"/>
          </a:p>
          <a:p>
            <a:pPr marL="384048" lvl="0" indent="-384048" algn="just">
              <a:spcBef>
                <a:spcPts val="1000"/>
              </a:spcBef>
              <a:spcAft>
                <a:spcPts val="200"/>
              </a:spcAft>
              <a:buFont typeface="Wingdings" panose="05000000000000000000" pitchFamily="2" charset="2"/>
              <a:buChar char="v"/>
            </a:pPr>
            <a:r>
              <a:rPr lang="en-US" sz="2000" dirty="0"/>
              <a:t>In this case, the components have to communicate with each other to provide the anticipated output. Each communicating entity should agree to some protocol to exchange information. Many different protocols are available for embedded systems and are deployed depending upon the application area</a:t>
            </a:r>
            <a:r>
              <a:rPr lang="en-US" sz="2000" dirty="0" smtClean="0"/>
              <a:t>.</a:t>
            </a:r>
          </a:p>
          <a:p>
            <a:pPr marL="384048" lvl="0" indent="-384048" algn="just">
              <a:spcBef>
                <a:spcPts val="1000"/>
              </a:spcBef>
              <a:spcAft>
                <a:spcPts val="200"/>
              </a:spcAft>
              <a:buFont typeface="Wingdings" panose="05000000000000000000" pitchFamily="2" charset="2"/>
              <a:buChar char="v"/>
            </a:pPr>
            <a:r>
              <a:rPr lang="en-US" sz="2000" dirty="0"/>
              <a:t>In general, the communication protocols is associated with physical layer describing the signals incorporated, signal strength, hand shaking mechanism, bus arbitration, device addressing, wired or wireless, data lines etc</a:t>
            </a:r>
            <a:r>
              <a:rPr lang="en-US" sz="2000" dirty="0" smtClean="0"/>
              <a:t>.</a:t>
            </a:r>
          </a:p>
          <a:p>
            <a:pPr marL="384048" lvl="0" indent="-384048" algn="just">
              <a:spcBef>
                <a:spcPts val="1000"/>
              </a:spcBef>
              <a:spcAft>
                <a:spcPts val="200"/>
              </a:spcAft>
              <a:buFont typeface="Wingdings" panose="05000000000000000000" pitchFamily="2" charset="2"/>
              <a:buChar char="v"/>
            </a:pPr>
            <a:r>
              <a:rPr lang="en-US" sz="2000" dirty="0"/>
              <a:t>The processes such as system configuration, selection of baud rate and transmitting &amp; receiving data is associated with application layer.</a:t>
            </a:r>
          </a:p>
        </p:txBody>
      </p:sp>
    </p:spTree>
    <p:extLst>
      <p:ext uri="{BB962C8B-B14F-4D97-AF65-F5344CB8AC3E}">
        <p14:creationId xmlns:p14="http://schemas.microsoft.com/office/powerpoint/2010/main" val="3785406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9997666"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Types of Communications</a:t>
            </a:r>
          </a:p>
        </p:txBody>
      </p:sp>
      <p:pic>
        <p:nvPicPr>
          <p:cNvPr id="4" name="Picture 3"/>
          <p:cNvPicPr>
            <a:picLocks noChangeAspect="1"/>
          </p:cNvPicPr>
          <p:nvPr/>
        </p:nvPicPr>
        <p:blipFill>
          <a:blip r:embed="rId3"/>
          <a:stretch>
            <a:fillRect/>
          </a:stretch>
        </p:blipFill>
        <p:spPr>
          <a:xfrm>
            <a:off x="1866718" y="1088922"/>
            <a:ext cx="7788861" cy="438104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77403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666496"/>
            <a:ext cx="11137912"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Types of Communication Protocols in Embedded Systems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495919"/>
            <a:ext cx="11013140" cy="1323439"/>
          </a:xfrm>
          <a:prstGeom prst="rect">
            <a:avLst/>
          </a:prstGeom>
          <a:noFill/>
        </p:spPr>
        <p:txBody>
          <a:bodyPr wrap="square" rtlCol="0">
            <a:spAutoFit/>
          </a:bodyPr>
          <a:lstStyle/>
          <a:p>
            <a:pPr marL="342900" lvl="0" indent="-342900" algn="just">
              <a:spcBef>
                <a:spcPts val="1000"/>
              </a:spcBef>
              <a:spcAft>
                <a:spcPts val="200"/>
              </a:spcAft>
              <a:buFont typeface="Wingdings" panose="05000000000000000000" pitchFamily="2" charset="2"/>
              <a:buChar char="v"/>
            </a:pPr>
            <a:r>
              <a:rPr lang="en-US" sz="2000" dirty="0"/>
              <a:t>Communication protocols are broadly classified into two types</a:t>
            </a:r>
            <a:r>
              <a:rPr lang="en-US" sz="2000" dirty="0" smtClean="0"/>
              <a:t>:</a:t>
            </a:r>
            <a:endParaRPr lang="en-US" sz="2000" dirty="0"/>
          </a:p>
          <a:p>
            <a:pPr marL="2670048" lvl="5" indent="-384048" algn="just">
              <a:spcBef>
                <a:spcPts val="1000"/>
              </a:spcBef>
              <a:spcAft>
                <a:spcPts val="200"/>
              </a:spcAft>
              <a:buFont typeface="Wingdings" panose="05000000000000000000" pitchFamily="2" charset="2"/>
              <a:buChar char="§"/>
            </a:pPr>
            <a:r>
              <a:rPr lang="en-US" sz="2000" dirty="0"/>
              <a:t>Inter System Protocol</a:t>
            </a:r>
          </a:p>
          <a:p>
            <a:pPr marL="2670048" lvl="5" indent="-384048" algn="just">
              <a:spcBef>
                <a:spcPts val="1000"/>
              </a:spcBef>
              <a:spcAft>
                <a:spcPts val="200"/>
              </a:spcAft>
              <a:buFont typeface="Wingdings" panose="05000000000000000000" pitchFamily="2" charset="2"/>
              <a:buChar char="§"/>
            </a:pPr>
            <a:r>
              <a:rPr lang="en-US" sz="2000" dirty="0"/>
              <a:t>Intra System Protocol</a:t>
            </a:r>
            <a:endParaRPr lang="en-US" sz="2000" dirty="0" smtClean="0"/>
          </a:p>
        </p:txBody>
      </p:sp>
      <p:pic>
        <p:nvPicPr>
          <p:cNvPr id="1026" name="Picture 2" descr="Classification of Communication Protoco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30" y="2988527"/>
            <a:ext cx="5080987" cy="29063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917730" y="2988527"/>
            <a:ext cx="5897070" cy="1292168"/>
          </a:xfrm>
          <a:prstGeom prst="rect">
            <a:avLst/>
          </a:prstGeom>
          <a:ln>
            <a:noFill/>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The inter-system protocol using to communicate the two different devices. Like communication between computer to microcontroller kit. The communication is done through an inter bus system</a:t>
            </a:r>
            <a:r>
              <a:rPr lang="en-US" b="1" dirty="0" smtClean="0"/>
              <a:t>.</a:t>
            </a:r>
            <a:endParaRPr lang="en-IN" b="1" dirty="0"/>
          </a:p>
        </p:txBody>
      </p:sp>
      <p:sp>
        <p:nvSpPr>
          <p:cNvPr id="10" name="Rectangle 9"/>
          <p:cNvSpPr/>
          <p:nvPr/>
        </p:nvSpPr>
        <p:spPr>
          <a:xfrm>
            <a:off x="5917730" y="4602733"/>
            <a:ext cx="5897070" cy="129216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b="1" dirty="0"/>
              <a:t>The Intra system protocol is used to communicate the two devices within the circuit board. While using these intra system protocols, without going to </a:t>
            </a:r>
            <a:r>
              <a:rPr lang="en-US" b="1" dirty="0" smtClean="0"/>
              <a:t>intra system </a:t>
            </a:r>
            <a:r>
              <a:rPr lang="en-US" b="1" dirty="0"/>
              <a:t>protocols we will expand the peripherals of the microcontroller.</a:t>
            </a:r>
            <a:endParaRPr lang="en-IN" b="1" dirty="0"/>
          </a:p>
        </p:txBody>
      </p:sp>
      <p:sp>
        <p:nvSpPr>
          <p:cNvPr id="14" name="Right Arrow 13"/>
          <p:cNvSpPr/>
          <p:nvPr/>
        </p:nvSpPr>
        <p:spPr>
          <a:xfrm>
            <a:off x="5035639" y="3648781"/>
            <a:ext cx="851628" cy="200919"/>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6" name="Right Arrow 15"/>
          <p:cNvSpPr/>
          <p:nvPr/>
        </p:nvSpPr>
        <p:spPr>
          <a:xfrm>
            <a:off x="5035639" y="5021057"/>
            <a:ext cx="851628" cy="200919"/>
          </a:xfrm>
          <a:prstGeom prs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09114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1190" y="398072"/>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Types of Wired Communication</a:t>
            </a:r>
          </a:p>
        </p:txBody>
      </p:sp>
      <p:graphicFrame>
        <p:nvGraphicFramePr>
          <p:cNvPr id="4" name="Diagram 3"/>
          <p:cNvGraphicFramePr/>
          <p:nvPr>
            <p:extLst>
              <p:ext uri="{D42A27DB-BD31-4B8C-83A1-F6EECF244321}">
                <p14:modId xmlns:p14="http://schemas.microsoft.com/office/powerpoint/2010/main" val="3564777351"/>
              </p:ext>
            </p:extLst>
          </p:nvPr>
        </p:nvGraphicFramePr>
        <p:xfrm>
          <a:off x="2032000" y="86750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045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Serial </a:t>
            </a:r>
            <a:r>
              <a:rPr lang="en-US" sz="2800" b="1" dirty="0" err="1">
                <a:solidFill>
                  <a:schemeClr val="accent1">
                    <a:lumMod val="75000"/>
                  </a:schemeClr>
                </a:solidFill>
                <a:latin typeface="Facto Bold" panose="00000800000000000000" pitchFamily="50" charset="0"/>
              </a:rPr>
              <a:t>vs</a:t>
            </a:r>
            <a:r>
              <a:rPr lang="en-US" sz="2800" b="1" dirty="0">
                <a:solidFill>
                  <a:schemeClr val="accent1">
                    <a:lumMod val="75000"/>
                  </a:schemeClr>
                </a:solidFill>
                <a:latin typeface="Facto Bold" panose="00000800000000000000" pitchFamily="50" charset="0"/>
              </a:rPr>
              <a:t> parallel</a:t>
            </a:r>
            <a:endParaRPr lang="en-US" sz="2800" b="1" dirty="0" smtClean="0">
              <a:solidFill>
                <a:schemeClr val="accent1">
                  <a:lumMod val="75000"/>
                </a:schemeClr>
              </a:solidFill>
              <a:latin typeface="Facto Bold" panose="00000800000000000000" pitchFamily="50" charset="0"/>
            </a:endParaRPr>
          </a:p>
        </p:txBody>
      </p:sp>
      <p:pic>
        <p:nvPicPr>
          <p:cNvPr id="2050" name="Picture 2" descr="Assignmen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437" y="1259981"/>
            <a:ext cx="5953125" cy="4676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045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1190" y="311574"/>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Synchronous </a:t>
            </a:r>
            <a:r>
              <a:rPr lang="en-US" sz="2800" b="1" dirty="0" smtClean="0">
                <a:solidFill>
                  <a:schemeClr val="accent1">
                    <a:lumMod val="75000"/>
                  </a:schemeClr>
                </a:solidFill>
                <a:latin typeface="Facto Bold" panose="00000800000000000000" pitchFamily="50" charset="0"/>
              </a:rPr>
              <a:t>VS</a:t>
            </a:r>
            <a:r>
              <a:rPr lang="en-US" sz="2800" b="1" dirty="0" smtClean="0">
                <a:solidFill>
                  <a:schemeClr val="accent1">
                    <a:lumMod val="75000"/>
                  </a:schemeClr>
                </a:solidFill>
                <a:latin typeface="Facto Bold" panose="00000800000000000000" pitchFamily="50" charset="0"/>
              </a:rPr>
              <a:t> </a:t>
            </a:r>
            <a:r>
              <a:rPr lang="en-US" sz="2800" b="1" dirty="0">
                <a:solidFill>
                  <a:schemeClr val="accent1">
                    <a:lumMod val="75000"/>
                  </a:schemeClr>
                </a:solidFill>
                <a:latin typeface="Facto Bold" panose="00000800000000000000" pitchFamily="50" charset="0"/>
              </a:rPr>
              <a:t>Asynchronous</a:t>
            </a:r>
            <a:endParaRPr lang="en-US" sz="2800" b="1" dirty="0" smtClean="0">
              <a:solidFill>
                <a:schemeClr val="accent1">
                  <a:lumMod val="75000"/>
                </a:schemeClr>
              </a:solidFill>
              <a:latin typeface="Facto Bold" panose="00000800000000000000" pitchFamily="50" charset="0"/>
            </a:endParaRPr>
          </a:p>
        </p:txBody>
      </p:sp>
      <p:pic>
        <p:nvPicPr>
          <p:cNvPr id="3074" name="Picture 2" descr="Synchronous Transmi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319" y="3730311"/>
            <a:ext cx="6734175" cy="25241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synchronous Transmiss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0706" y="961398"/>
            <a:ext cx="66294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534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31190" y="293334"/>
            <a:ext cx="7151435"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Types of Data Transmission Modes</a:t>
            </a:r>
            <a:endParaRPr lang="en-US" sz="2800" b="1" dirty="0">
              <a:solidFill>
                <a:schemeClr val="accent1">
                  <a:lumMod val="75000"/>
                </a:schemeClr>
              </a:solidFill>
              <a:latin typeface="Facto Bold" panose="00000800000000000000" pitchFamily="50" charset="0"/>
            </a:endParaRPr>
          </a:p>
        </p:txBody>
      </p:sp>
      <p:pic>
        <p:nvPicPr>
          <p:cNvPr id="4098" name="Picture 2" descr="Protocols &amp;amp; Data Transmissions - Networ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285" y="944014"/>
            <a:ext cx="7301292" cy="5308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3363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11915</TotalTime>
  <Words>726</Words>
  <Application>Microsoft Office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Facto Bold</vt:lpstr>
      <vt:lpstr>Wingdings</vt:lpstr>
      <vt:lpstr>Office Theme</vt:lpstr>
      <vt:lpstr>Communication Protocols in Embedded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UART in STM32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Vijayakumar</dc:creator>
  <cp:lastModifiedBy>RAJA</cp:lastModifiedBy>
  <cp:revision>383</cp:revision>
  <dcterms:created xsi:type="dcterms:W3CDTF">2021-04-01T12:19:09Z</dcterms:created>
  <dcterms:modified xsi:type="dcterms:W3CDTF">2021-07-15T05:52:02Z</dcterms:modified>
</cp:coreProperties>
</file>