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4" r:id="rId2"/>
    <p:sldId id="312" r:id="rId3"/>
    <p:sldId id="327" r:id="rId4"/>
    <p:sldId id="326" r:id="rId5"/>
    <p:sldId id="328" r:id="rId6"/>
    <p:sldId id="329" r:id="rId7"/>
    <p:sldId id="330" r:id="rId8"/>
    <p:sldId id="331" r:id="rId9"/>
    <p:sldId id="332" r:id="rId10"/>
    <p:sldId id="344" r:id="rId11"/>
    <p:sldId id="345" r:id="rId12"/>
    <p:sldId id="343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>
        <p:scale>
          <a:sx n="96" d="100"/>
          <a:sy n="96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Timers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working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57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System clock given to timer module which will </a:t>
            </a:r>
            <a:r>
              <a:rPr lang="en-US" sz="2000" dirty="0" err="1" smtClean="0"/>
              <a:t>prescale</a:t>
            </a:r>
            <a:r>
              <a:rPr lang="en-US" sz="2000" dirty="0" smtClean="0"/>
              <a:t> by </a:t>
            </a:r>
            <a:r>
              <a:rPr lang="en-US" sz="2000" dirty="0" err="1" smtClean="0"/>
              <a:t>prescalar</a:t>
            </a:r>
            <a:r>
              <a:rPr lang="en-US" sz="2000" dirty="0" smtClean="0"/>
              <a:t> register(</a:t>
            </a:r>
            <a:r>
              <a:rPr lang="en-US" sz="2000" dirty="0" err="1" smtClean="0"/>
              <a:t>TIMx_PSC</a:t>
            </a:r>
            <a:r>
              <a:rPr lang="en-US" sz="2000" dirty="0" smtClean="0"/>
              <a:t>)(divide frequency further as per time requirement).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Divided pulses given to count register(</a:t>
            </a:r>
            <a:r>
              <a:rPr lang="en-US" sz="2000" dirty="0" err="1" smtClean="0"/>
              <a:t>TIMx_CNT</a:t>
            </a:r>
            <a:r>
              <a:rPr lang="en-US" sz="2000" dirty="0" smtClean="0"/>
              <a:t>) which will count per one pulse and also compare with auto reload register (</a:t>
            </a:r>
            <a:r>
              <a:rPr lang="en-US" sz="2000" dirty="0" err="1" smtClean="0"/>
              <a:t>TIMx_ARR</a:t>
            </a:r>
            <a:r>
              <a:rPr lang="en-US" sz="2000" dirty="0" smtClean="0"/>
              <a:t>).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auto reload register value and counter register values get </a:t>
            </a:r>
            <a:r>
              <a:rPr lang="en-US" sz="2000" dirty="0" err="1" smtClean="0"/>
              <a:t>matched,timer</a:t>
            </a:r>
            <a:r>
              <a:rPr lang="en-US" sz="2000" dirty="0" smtClean="0"/>
              <a:t> counter will overflow and flag will set 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Hence we can generate accurate delay from timer modules.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1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1" y="398072"/>
            <a:ext cx="6473894" cy="486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Counting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884583"/>
            <a:ext cx="5496692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932712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Registers-each 16bit registers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TIMx_CR1  	-timer control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  	-timer status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TIMx_CNT</a:t>
            </a:r>
            <a:r>
              <a:rPr lang="en-US" sz="2000" dirty="0" smtClean="0"/>
              <a:t> 	-timer counter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TIMx_PSC</a:t>
            </a:r>
            <a:r>
              <a:rPr lang="en-US" sz="2000" dirty="0" smtClean="0"/>
              <a:t> 	-timer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TIMx_ARR</a:t>
            </a:r>
            <a:r>
              <a:rPr lang="en-US" sz="2000" dirty="0" smtClean="0"/>
              <a:t> 	-timer auto reload register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6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791506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Calculation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/*</a:t>
            </a:r>
            <a:r>
              <a:rPr lang="en-US" sz="2000" dirty="0"/>
              <a:t>Timer </a:t>
            </a:r>
            <a:r>
              <a:rPr lang="en-US" sz="2000" dirty="0" smtClean="0"/>
              <a:t>calculation*/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SysClk</a:t>
            </a:r>
            <a:r>
              <a:rPr lang="en-US" sz="2000" dirty="0"/>
              <a:t> = 8</a:t>
            </a:r>
            <a:r>
              <a:rPr lang="en-US" sz="2000" dirty="0" smtClean="0"/>
              <a:t>Mhz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Required_TimerClk</a:t>
            </a:r>
            <a:r>
              <a:rPr lang="en-US" sz="2000" dirty="0"/>
              <a:t>=1Khz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Required_Time</a:t>
            </a:r>
            <a:r>
              <a:rPr lang="en-US" sz="2000" dirty="0"/>
              <a:t>=1ms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TimerClk</a:t>
            </a:r>
            <a:r>
              <a:rPr lang="en-US" sz="2000" dirty="0"/>
              <a:t>=</a:t>
            </a:r>
            <a:r>
              <a:rPr lang="en-US" sz="2000" dirty="0" err="1"/>
              <a:t>SysClk</a:t>
            </a:r>
            <a:r>
              <a:rPr lang="en-US" sz="2000" dirty="0"/>
              <a:t>/(Prescaler+1)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Prescaler+1 =(</a:t>
            </a:r>
            <a:r>
              <a:rPr lang="en-US" sz="2000" dirty="0" err="1"/>
              <a:t>SysClk</a:t>
            </a:r>
            <a:r>
              <a:rPr lang="en-US" sz="2000" dirty="0"/>
              <a:t>/(</a:t>
            </a:r>
            <a:r>
              <a:rPr lang="en-US" sz="2000" dirty="0" err="1"/>
              <a:t>TimerClk</a:t>
            </a:r>
            <a:r>
              <a:rPr lang="en-US" sz="2000" dirty="0"/>
              <a:t>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Prescaler+1= 8</a:t>
            </a:r>
            <a:r>
              <a:rPr lang="en-US" sz="2000" dirty="0" smtClean="0"/>
              <a:t>mhz</a:t>
            </a:r>
            <a:r>
              <a:rPr lang="en-US" sz="2000" dirty="0"/>
              <a:t>/(1khz) </a:t>
            </a:r>
            <a:r>
              <a:rPr lang="en-US" sz="2000" dirty="0" smtClean="0"/>
              <a:t>=</a:t>
            </a:r>
            <a:r>
              <a:rPr lang="en-US" sz="2000" dirty="0"/>
              <a:t>8</a:t>
            </a:r>
            <a:r>
              <a:rPr lang="en-US" sz="2000" dirty="0" smtClean="0"/>
              <a:t>000000/1000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smtClean="0"/>
              <a:t>Prescaler+1=8000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=7999</a:t>
            </a:r>
            <a:r>
              <a:rPr lang="en-US" sz="2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AutoReloadRegister</a:t>
            </a:r>
            <a:r>
              <a:rPr lang="en-US" sz="2000" dirty="0"/>
              <a:t>(ARR)=1  //1 for 1ms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09" y="1168012"/>
            <a:ext cx="10641214" cy="56364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</a:rPr>
              <a:t>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void </a:t>
            </a:r>
            <a:r>
              <a:rPr lang="en-US" sz="1000" dirty="0">
                <a:latin typeface="Consolas" pitchFamily="49" charset="0"/>
              </a:rPr>
              <a:t>timer2_delay_ms(unsigned </a:t>
            </a: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delay)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RCC-&gt;APB1ENR= 1&lt;&lt;0; //timer2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TIM2-&gt;PSC=7999;  //</a:t>
            </a:r>
            <a:r>
              <a:rPr lang="en-US" sz="1000" dirty="0" err="1">
                <a:latin typeface="Consolas" pitchFamily="49" charset="0"/>
              </a:rPr>
              <a:t>prescale</a:t>
            </a:r>
            <a:r>
              <a:rPr lang="en-US" sz="1000" dirty="0">
                <a:latin typeface="Consolas" pitchFamily="49" charset="0"/>
              </a:rPr>
              <a:t> value 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TIM2-&gt;ARR=delay;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TIM2-&gt;CR1|=1&lt;&lt;0; //timer 2 on CEN=1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TIM2-&gt;CR1|=1&lt;&lt;7; //timer 2 ARR </a:t>
            </a:r>
            <a:r>
              <a:rPr lang="en-US" sz="1000" dirty="0" smtClean="0">
                <a:latin typeface="Consolas" pitchFamily="49" charset="0"/>
              </a:rPr>
              <a:t>enable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//wait </a:t>
            </a:r>
            <a:r>
              <a:rPr lang="en-US" sz="1000" dirty="0" err="1">
                <a:latin typeface="Consolas" pitchFamily="49" charset="0"/>
              </a:rPr>
              <a:t>untill</a:t>
            </a:r>
            <a:r>
              <a:rPr lang="en-US" sz="1000" dirty="0">
                <a:latin typeface="Consolas" pitchFamily="49" charset="0"/>
              </a:rPr>
              <a:t> UIF flag set(timer2 flag) 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while(!(TIM2-&gt;SR &amp;(1&lt;&lt;0)));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TIM2-&gt;SR &amp;=0x0000;  //UIF flag reset(timer2 flag)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</a:rPr>
              <a:t>RCC-</a:t>
            </a:r>
            <a:r>
              <a:rPr lang="en-US" sz="1000" dirty="0">
                <a:latin typeface="Consolas" pitchFamily="49" charset="0"/>
              </a:rPr>
              <a:t>&gt;APB2ENR  = (1&lt;&lt;4);  //</a:t>
            </a:r>
            <a:r>
              <a:rPr lang="en-US" sz="1000" dirty="0" err="1">
                <a:latin typeface="Consolas" pitchFamily="49" charset="0"/>
              </a:rPr>
              <a:t>portc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on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RCC-&gt;APB2ENR  |= (1&lt;&lt;0);  //alter </a:t>
            </a:r>
            <a:r>
              <a:rPr lang="en-US" sz="1000" dirty="0" err="1">
                <a:latin typeface="Consolas" pitchFamily="49" charset="0"/>
              </a:rPr>
              <a:t>func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</a:rPr>
              <a:t>on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//pc13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GPIOC-&gt;CRH = (3&lt;&lt;20</a:t>
            </a:r>
            <a:r>
              <a:rPr lang="en-US" sz="1000" dirty="0" smtClean="0">
                <a:latin typeface="Consolas" pitchFamily="49" charset="0"/>
              </a:rPr>
              <a:t>);//output 50mhz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GPIOC-&gt;CRH &amp;= ~(1&lt;&lt;22);	</a:t>
            </a:r>
            <a:r>
              <a:rPr lang="en-US" sz="1000" dirty="0" smtClean="0">
                <a:latin typeface="Consolas" pitchFamily="49" charset="0"/>
              </a:rPr>
              <a:t>//GPIO push pull mode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 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GPIOC-&gt;ODR ^= (1&lt;&lt;13);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timer2_delay_ms(1000);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smtClean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	return 0;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Timer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57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 </a:t>
            </a:r>
            <a:r>
              <a:rPr lang="en-US" sz="2000" b="1" dirty="0"/>
              <a:t>timer</a:t>
            </a:r>
            <a:r>
              <a:rPr lang="en-US" sz="2000" dirty="0"/>
              <a:t> is an important application in Embedded systems, it maintains the timing of an operation in sync with a system clock or an external clock. The </a:t>
            </a:r>
            <a:r>
              <a:rPr lang="en-US" sz="2000" b="1" dirty="0"/>
              <a:t>timer</a:t>
            </a:r>
            <a:r>
              <a:rPr lang="en-US" sz="2000" dirty="0"/>
              <a:t> has so many applications such as measure time generating delays</a:t>
            </a:r>
            <a:endParaRPr lang="en-US" sz="2000" dirty="0" smtClean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is internal peripheral which used to generate accurate delay for device time controls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is independent to CPU which means we can run CPU tasks and timer delay generation simultaneously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can also used for other applications such as Counter, Capture, Compare and PWM</a:t>
            </a:r>
          </a:p>
        </p:txBody>
      </p:sp>
    </p:spTree>
    <p:extLst>
      <p:ext uri="{BB962C8B-B14F-4D97-AF65-F5344CB8AC3E}">
        <p14:creationId xmlns:p14="http://schemas.microsoft.com/office/powerpoint/2010/main" val="1202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Classifications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Advanced Timers(TIM1 and TIM8)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704" y="1252330"/>
            <a:ext cx="10591519" cy="460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advanced-control timers (TIM1 and TIM8) consist of a 16-bit auto-reload counter driven</a:t>
            </a:r>
            <a:br>
              <a:rPr lang="en-US" sz="2000" dirty="0"/>
            </a:br>
            <a:r>
              <a:rPr lang="en-US" sz="2000" dirty="0"/>
              <a:t>by a programmable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may be used for a variety of purposes, including measuring the pulse lengths of </a:t>
            </a:r>
            <a:r>
              <a:rPr lang="en-US" sz="2000" dirty="0" smtClean="0"/>
              <a:t>input signals </a:t>
            </a:r>
            <a:r>
              <a:rPr lang="en-US" sz="2000" dirty="0"/>
              <a:t>(input capture) or generating output waveforms (output compare, </a:t>
            </a:r>
            <a:r>
              <a:rPr lang="en-US" sz="2000" dirty="0" err="1" smtClean="0"/>
              <a:t>PWM,complementary</a:t>
            </a:r>
            <a:r>
              <a:rPr lang="en-US" sz="2000" dirty="0" smtClean="0"/>
              <a:t> </a:t>
            </a:r>
            <a:r>
              <a:rPr lang="en-US" sz="2000" dirty="0"/>
              <a:t>PWM with dead-time insertion</a:t>
            </a:r>
            <a:r>
              <a:rPr lang="en-US" sz="2000" dirty="0" smtClean="0"/>
              <a:t>).Pulse </a:t>
            </a:r>
            <a:r>
              <a:rPr lang="en-US" sz="2000" dirty="0"/>
              <a:t>lengths and waveform periods can be modulated from a few microseconds to </a:t>
            </a:r>
            <a:r>
              <a:rPr lang="en-US" sz="2000" dirty="0" smtClean="0"/>
              <a:t>several milliseconds </a:t>
            </a:r>
            <a:r>
              <a:rPr lang="en-US" sz="2000" dirty="0"/>
              <a:t>using the timer </a:t>
            </a:r>
            <a:r>
              <a:rPr lang="en-US" sz="2000" dirty="0" err="1"/>
              <a:t>prescaler</a:t>
            </a:r>
            <a:r>
              <a:rPr lang="en-US" sz="2000" dirty="0"/>
              <a:t> and the RCC clock controller </a:t>
            </a:r>
            <a:r>
              <a:rPr lang="en-US" sz="2000" dirty="0" err="1" smtClean="0"/>
              <a:t>prescalers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advanced-control (TIM1 and TIM8) and general-purpose (</a:t>
            </a:r>
            <a:r>
              <a:rPr lang="en-US" sz="2000" dirty="0" err="1"/>
              <a:t>TIMx</a:t>
            </a:r>
            <a:r>
              <a:rPr lang="en-US" sz="2000" dirty="0"/>
              <a:t>) timers are </a:t>
            </a:r>
            <a:r>
              <a:rPr lang="en-US" sz="2000" dirty="0" smtClean="0"/>
              <a:t>completely independent</a:t>
            </a:r>
            <a:r>
              <a:rPr lang="en-US" sz="2000" dirty="0"/>
              <a:t>, and do not share any resources.</a:t>
            </a:r>
            <a:r>
              <a:rPr lang="en-US" sz="2000" dirty="0"/>
              <a:t>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b="1" dirty="0"/>
              <a:t>Advanced timers</a:t>
            </a:r>
            <a:r>
              <a:rPr lang="en-US" sz="2000" dirty="0"/>
              <a:t> are almost the same as GP </a:t>
            </a:r>
            <a:r>
              <a:rPr lang="en-US" sz="2000" b="1" dirty="0"/>
              <a:t>timers</a:t>
            </a:r>
            <a:r>
              <a:rPr lang="en-US" sz="2000" dirty="0"/>
              <a:t> but they additionally have the ability to generate complementary PWM signals as well as generate brake and dead-time for such signals. These features make them suitable for applications related to motor control, inverters, SMPSs and other power electronics-related tasks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50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97566" y="129648"/>
            <a:ext cx="6801726" cy="53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Advance Timer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805480"/>
            <a:ext cx="606827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58417"/>
            <a:ext cx="9873077" cy="909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General Purpose Timers(TIM2 to TIM5 and </a:t>
            </a:r>
          </a:p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TIM9 to TIM14 )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general-purpose timers consist of a 16-bit auto-reload counter driven by a</a:t>
            </a:r>
            <a:br>
              <a:rPr lang="en-US" sz="2000" dirty="0"/>
            </a:br>
            <a:r>
              <a:rPr lang="en-US" sz="2000" dirty="0"/>
              <a:t>programmable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/>
              <a:t>may be used for a variety of purposes, including measuring the pulse lengths of input</a:t>
            </a:r>
            <a:br>
              <a:rPr lang="en-US" sz="2000" dirty="0"/>
            </a:br>
            <a:r>
              <a:rPr lang="en-US" sz="2000" dirty="0"/>
              <a:t>signals (</a:t>
            </a:r>
            <a:r>
              <a:rPr lang="en-US" sz="2000" i="1" dirty="0"/>
              <a:t>input capture</a:t>
            </a:r>
            <a:r>
              <a:rPr lang="en-US" sz="2000" dirty="0"/>
              <a:t>) or generating output waveforms (</a:t>
            </a:r>
            <a:r>
              <a:rPr lang="en-US" sz="2000" i="1" dirty="0"/>
              <a:t>output compare and PWM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Pulse lengths and waveform periods can be modulated from a few microseconds to several</a:t>
            </a:r>
            <a:br>
              <a:rPr lang="en-US" sz="2000" dirty="0"/>
            </a:br>
            <a:r>
              <a:rPr lang="en-US" sz="2000" dirty="0"/>
              <a:t>milliseconds using the timer </a:t>
            </a:r>
            <a:r>
              <a:rPr lang="en-US" sz="2000" dirty="0" err="1"/>
              <a:t>prescaler</a:t>
            </a:r>
            <a:r>
              <a:rPr lang="en-US" sz="2000" dirty="0"/>
              <a:t> and the RCC clock controller </a:t>
            </a:r>
            <a:r>
              <a:rPr lang="en-US" sz="2000" dirty="0" err="1"/>
              <a:t>prescalers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timers are completely independent, and do not share any resources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10300460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General Purpose Timers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39" y="1168012"/>
            <a:ext cx="6632079" cy="54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Basic Timers (TIM6 and TIM7)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426" y="1767678"/>
            <a:ext cx="10382797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basic timers TIM6 and TIM7 consist of a 16-bit auto-reload counter driven by a</a:t>
            </a:r>
            <a:br>
              <a:rPr lang="en-US" sz="2000" dirty="0"/>
            </a:br>
            <a:r>
              <a:rPr lang="en-US" sz="2000" dirty="0"/>
              <a:t>programmable </a:t>
            </a:r>
            <a:r>
              <a:rPr lang="en-US" sz="2000" dirty="0" err="1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/>
              <a:t>may be used as generic timers for time-base generation but they are also specifically</a:t>
            </a:r>
            <a:br>
              <a:rPr lang="en-US" sz="2000" dirty="0"/>
            </a:br>
            <a:r>
              <a:rPr lang="en-US" sz="2000" dirty="0"/>
              <a:t>used to drive the digital-to-analog converter (DAC). In fact, the timers are internally</a:t>
            </a:r>
            <a:br>
              <a:rPr lang="en-US" sz="2000" dirty="0"/>
            </a:br>
            <a:r>
              <a:rPr lang="en-US" sz="2000" dirty="0"/>
              <a:t>connected to the DAC and are able to drive it through their trigger outputs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timers are completely independent, and do not share any resources.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Basic timer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26" y="1694224"/>
            <a:ext cx="7236392" cy="3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264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STM32 Timers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402</cp:revision>
  <dcterms:created xsi:type="dcterms:W3CDTF">2021-04-01T12:19:09Z</dcterms:created>
  <dcterms:modified xsi:type="dcterms:W3CDTF">2021-07-08T07:41:51Z</dcterms:modified>
</cp:coreProperties>
</file>