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9" r:id="rId2"/>
    <p:sldId id="349" r:id="rId3"/>
    <p:sldId id="388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9" r:id="rId16"/>
    <p:sldId id="397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8" r:id="rId25"/>
    <p:sldId id="399" r:id="rId26"/>
    <p:sldId id="405" r:id="rId27"/>
    <p:sldId id="400" r:id="rId28"/>
    <p:sldId id="401" r:id="rId29"/>
    <p:sldId id="402" r:id="rId30"/>
    <p:sldId id="403" r:id="rId31"/>
    <p:sldId id="4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Capture /Compare / PWM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213" y="129648"/>
            <a:ext cx="11323370" cy="716503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lcd_init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char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[10];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	CCP1CON = 0x05;//Capture mode, every rising edge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TRISC |= (1&lt;&lt;2);//INPUT CONFIG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T1CON = 0x09;//TIMER ENABLE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val1,val2;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while(1)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(0x80);//set Display to 1st Row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   while(!CCP1IF);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   	CCP1IF = 0;//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   	val1 = CCPR1H;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       val2 = CCPR1L | (val1&lt;&lt;8);//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</a:rPr>
              <a:t>number_to_string</a:t>
            </a:r>
            <a:r>
              <a:rPr lang="en-US" sz="2000" dirty="0">
                <a:latin typeface="Consolas" panose="020B0609020204030204" pitchFamily="49" charset="0"/>
              </a:rPr>
              <a:t>(arr,val2);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</a:rPr>
              <a:t>display_string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//	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(((val2/100))+48);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//	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(((val2%100)/10));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//	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((val2/10)+48);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17709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Compare Mode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904498"/>
            <a:ext cx="11323370" cy="58169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In Compare mode, the 16-bit CCPR1 register value is constantly compared against the TMR1 register pair value. When a match occurs, the RC2/CCP1 pin is</a:t>
            </a:r>
            <a:r>
              <a:rPr lang="en-US" sz="2000" dirty="0" smtClean="0"/>
              <a:t>:</a:t>
            </a:r>
            <a:endParaRPr lang="en-US" sz="2000" dirty="0"/>
          </a:p>
          <a:p>
            <a:pPr lvl="2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• Driven high</a:t>
            </a:r>
          </a:p>
          <a:p>
            <a:pPr lvl="2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• </a:t>
            </a:r>
            <a:r>
              <a:rPr lang="en-US" sz="2000" dirty="0"/>
              <a:t>Driven low</a:t>
            </a:r>
          </a:p>
          <a:p>
            <a:pPr lvl="2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• </a:t>
            </a:r>
            <a:r>
              <a:rPr lang="en-US" sz="2000" dirty="0"/>
              <a:t>Remains </a:t>
            </a:r>
            <a:r>
              <a:rPr lang="en-US" sz="2000" dirty="0" smtClean="0"/>
              <a:t>unchanged</a:t>
            </a:r>
            <a:endParaRPr lang="en-US" sz="2000" dirty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action on the pin is based on the value of control bits, CCP1M3:CCP1M0 (CCP1CON&lt;3:0&gt;). </a:t>
            </a:r>
            <a:endParaRPr lang="en-US" sz="2000" dirty="0" smtClean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At </a:t>
            </a:r>
            <a:r>
              <a:rPr lang="en-US" sz="2000" dirty="0"/>
              <a:t>the same time, interrupt flag bit CCP1IF is </a:t>
            </a:r>
            <a:r>
              <a:rPr lang="en-US" sz="2000" dirty="0" smtClean="0"/>
              <a:t>set.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user must configure the </a:t>
            </a:r>
            <a:r>
              <a:rPr lang="en-US" sz="2000" dirty="0" err="1"/>
              <a:t>CCPx</a:t>
            </a:r>
            <a:r>
              <a:rPr lang="en-US" sz="2000" dirty="0"/>
              <a:t> pin as an output by clearing the appropriate TRIS bit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Selecting </a:t>
            </a:r>
            <a:r>
              <a:rPr lang="en-US" sz="2000" dirty="0"/>
              <a:t>the compare output mode, forces the state of the CCP pin to the state that is opposite</a:t>
            </a:r>
            <a:br>
              <a:rPr lang="en-US" sz="2000" dirty="0"/>
            </a:br>
            <a:r>
              <a:rPr lang="en-US" sz="2000" dirty="0"/>
              <a:t>of the match state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So if the Compare mode is selected to force the output pin low on </a:t>
            </a:r>
            <a:r>
              <a:rPr lang="en-US" sz="2000" dirty="0" smtClean="0"/>
              <a:t>match , then </a:t>
            </a:r>
            <a:r>
              <a:rPr lang="en-US" sz="2000" dirty="0"/>
              <a:t>the output will be forced high until the match occurs (or the mode is changed). </a:t>
            </a:r>
            <a:endParaRPr lang="en-US" sz="2000" dirty="0" smtClean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When generate </a:t>
            </a:r>
            <a:r>
              <a:rPr lang="en-US" sz="2000" dirty="0"/>
              <a:t>Software Interrupt mode is chosen, the </a:t>
            </a:r>
            <a:r>
              <a:rPr lang="en-US" sz="2000" dirty="0" err="1"/>
              <a:t>CCPx</a:t>
            </a:r>
            <a:r>
              <a:rPr lang="en-US" sz="2000" dirty="0"/>
              <a:t> pin is not affected. Only a CCP interrupt is</a:t>
            </a:r>
            <a:br>
              <a:rPr lang="en-US" sz="2000" dirty="0"/>
            </a:br>
            <a:r>
              <a:rPr lang="en-US" sz="2000" dirty="0"/>
              <a:t>generated (if enabled).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3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8161766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Compare mode operation block diagram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00" y="1055641"/>
            <a:ext cx="7379355" cy="51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Special Event Trigger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30223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 this mode, an internal hardware trigger is generated which may be used to initiate an</a:t>
            </a:r>
            <a:b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action.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special event trigger output of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CCPx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resets the TMR1 register pair.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allows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CCPRx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register to effectively be a 16-bit programmable period register for Timer1.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some devices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 the special trigger output of the CCP module resets the TMR1 register pair, and starts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 A/D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conversion (if the A/D module is enabled).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special event trigger will not set the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Timer1 interrupt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flag bit, TMR1IF.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4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51168" y="17709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Circuit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29" y="619338"/>
            <a:ext cx="7006597" cy="56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86775" y="421797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Compare Mode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412635"/>
            <a:ext cx="11323370" cy="39528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#include&lt;</a:t>
            </a:r>
            <a:r>
              <a:rPr lang="en-US" sz="2000" dirty="0" err="1">
                <a:latin typeface="Consolas" panose="020B0609020204030204" pitchFamily="49" charset="0"/>
              </a:rPr>
              <a:t>pic.h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TRISB=0x00;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PORTB=0xFF;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CCP1CON=0x08;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T1CON=0x31;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CCPR1L=0XFF;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CCPR1H=0XFF;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while(1)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while(!CCP1IF==1);</a:t>
            </a:r>
          </a:p>
          <a:p>
            <a:pPr lvl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CCP1IF=0;</a:t>
            </a:r>
          </a:p>
          <a:p>
            <a:pPr lvl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PORTB=~PORTB;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PULSE WITH MODULATION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What is Modulation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24437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Modulation is the process of converting data into electrical signals optimized for transmission. 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Modulation is the process of changing the parameters of the carrier signal, in accordance with the instantaneous values of the modulating signal</a:t>
            </a:r>
            <a:r>
              <a:rPr lang="en-US" sz="2000" dirty="0" smtClean="0"/>
              <a:t>.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8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Modulation Types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4"/>
          <a:stretch/>
        </p:blipFill>
        <p:spPr>
          <a:xfrm>
            <a:off x="1700012" y="1300767"/>
            <a:ext cx="7868991" cy="49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Pulse Width Modulation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Pulse Width Modulation(PWM) is a digital technology that uses the amount of power delivered to a device that can be changed. It generates analogue signals by using a digital source. 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duty cycle and frequency of a PWM signal determine its behavior</a:t>
            </a:r>
            <a:r>
              <a:rPr lang="en-US" sz="2000" dirty="0" smtClean="0"/>
              <a:t>.</a:t>
            </a:r>
          </a:p>
          <a:p>
            <a:pPr marL="45720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Application –brightness control, volume control, motor speed control ,acceleration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69" y="3233465"/>
            <a:ext cx="6124755" cy="28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02684" y="26704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32" y="1246046"/>
            <a:ext cx="10490536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Capture/Compare/PWM module is a peripheral that allows the user to time and control different events, and to generate Pulse-Width Modulation (PWM) signals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Compare mode allows the user to trigger an external event when a predetermined amount of time has </a:t>
            </a:r>
            <a:r>
              <a:rPr lang="en-US" sz="2000" dirty="0" smtClean="0"/>
              <a:t>expired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PIC16F877A has 2 CCP Modules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PORT RC1 and RC2 are the CCP1 and CCP2 channels 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Each CCP (Capture/Compare/PWM) module contains a 16-bit register which can operate</a:t>
            </a:r>
            <a:br>
              <a:rPr lang="en-US" sz="2000" dirty="0"/>
            </a:br>
            <a:r>
              <a:rPr lang="en-US" sz="2000" dirty="0"/>
              <a:t>as a 16-bit capture register, as a 16-bit compare register or as a 10-bit PWM master/slave Duty</a:t>
            </a:r>
            <a:br>
              <a:rPr lang="en-US" sz="2000" dirty="0"/>
            </a:br>
            <a:r>
              <a:rPr lang="en-US" sz="2000" dirty="0"/>
              <a:t>Cycle register. Each CCP module has 3 registers. </a:t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19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1661" y="4925000"/>
            <a:ext cx="11323370" cy="13070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Duty cycle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       	   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</a:t>
            </a:r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IN" sz="2000" dirty="0"/>
              <a:t/>
            </a:r>
            <a:br>
              <a:rPr lang="en-IN" sz="2000" dirty="0"/>
            </a:br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8" y="512048"/>
            <a:ext cx="8947150" cy="351631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971936" y="5419906"/>
            <a:ext cx="2700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In PIC16F877A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PIC16F877A microcontroller has two independent CCP(Capture/Compare/PWM) modules, named as CCP1 and CCP2. Each CCP module has two 8-bit registers(</a:t>
            </a:r>
            <a:r>
              <a:rPr lang="en-US" sz="2000" dirty="0" err="1"/>
              <a:t>CCPxH</a:t>
            </a:r>
            <a:r>
              <a:rPr lang="en-US" sz="2000" dirty="0"/>
              <a:t>, </a:t>
            </a:r>
            <a:r>
              <a:rPr lang="en-US" sz="2000" dirty="0" err="1"/>
              <a:t>CCPxL</a:t>
            </a:r>
            <a:r>
              <a:rPr lang="en-US" sz="2000" dirty="0"/>
              <a:t>) that can be use as: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16 bit Capture Register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16 bit Compare Register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10-bit PWM Register.</a:t>
            </a:r>
          </a:p>
        </p:txBody>
      </p:sp>
    </p:spTree>
    <p:extLst>
      <p:ext uri="{BB962C8B-B14F-4D97-AF65-F5344CB8AC3E}">
        <p14:creationId xmlns:p14="http://schemas.microsoft.com/office/powerpoint/2010/main" val="26365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Registers Used For PWM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4293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PR2 - Period Register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The Period value will be added to the PR2 register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CCP1CON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 This register is used to Configure the CCP module for </a:t>
            </a:r>
            <a:r>
              <a:rPr lang="en-US" sz="2000" dirty="0" smtClean="0"/>
              <a:t>Capture/Compare/PWM </a:t>
            </a:r>
            <a:r>
              <a:rPr lang="en-US" sz="2000" dirty="0"/>
              <a:t>operation.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400" b="1" dirty="0" err="1"/>
              <a:t>CCPRxL</a:t>
            </a:r>
            <a:r>
              <a:rPr lang="en-US" sz="2400" b="1" dirty="0"/>
              <a:t>  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	This </a:t>
            </a:r>
            <a:r>
              <a:rPr lang="en-US" sz="2000" dirty="0"/>
              <a:t>register holds the 8-Msb bits of PWM, lower 2-bits will be part of </a:t>
            </a:r>
            <a:r>
              <a:rPr lang="en-US" sz="2000" dirty="0" err="1"/>
              <a:t>CCPxCON</a:t>
            </a:r>
            <a:r>
              <a:rPr lang="en-US" sz="2000" dirty="0"/>
              <a:t> register. It will be </a:t>
            </a:r>
            <a:r>
              <a:rPr lang="en-US" sz="2000" dirty="0" smtClean="0"/>
              <a:t>	stored </a:t>
            </a:r>
            <a:r>
              <a:rPr lang="en-US" sz="2000" dirty="0"/>
              <a:t>in </a:t>
            </a:r>
            <a:r>
              <a:rPr lang="en-US" sz="2000" dirty="0" err="1"/>
              <a:t>CCPxX</a:t>
            </a:r>
            <a:r>
              <a:rPr lang="en-US" sz="2000" dirty="0"/>
              <a:t> &amp; </a:t>
            </a:r>
            <a:r>
              <a:rPr lang="en-US" sz="2000" dirty="0" err="1"/>
              <a:t>CCPxY</a:t>
            </a:r>
            <a:r>
              <a:rPr lang="en-US" sz="2000" dirty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TMR2 </a:t>
            </a:r>
            <a:r>
              <a:rPr lang="en-US" sz="2000" dirty="0"/>
              <a:t>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	Free </a:t>
            </a:r>
            <a:r>
              <a:rPr lang="en-US" sz="2000" dirty="0"/>
              <a:t>running counter which will be compared with CCPR1L and PR2 for generating the PWM </a:t>
            </a:r>
            <a:r>
              <a:rPr lang="en-US" sz="2000" dirty="0" smtClean="0"/>
              <a:t>	output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4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Steps to Configure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259763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Configure the CCP1 module for PWM operation.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Set the PWM period by writing to the PR2 register.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Set the PWM duty cycle by writing to the CCPR1L register and CCP1CON&lt;5:4&gt; bits.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Make the CCP1 pin an output by clearing the TRISC&lt;2&gt; bit.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Set the TMR2 </a:t>
            </a:r>
            <a:r>
              <a:rPr lang="en-US" sz="2000" dirty="0" err="1"/>
              <a:t>P</a:t>
            </a:r>
            <a:r>
              <a:rPr lang="en-US" sz="2000" dirty="0" err="1" smtClean="0"/>
              <a:t>rescale</a:t>
            </a:r>
            <a:r>
              <a:rPr lang="en-US" sz="2000" dirty="0" smtClean="0"/>
              <a:t> </a:t>
            </a:r>
            <a:r>
              <a:rPr lang="en-US" sz="2000" dirty="0"/>
              <a:t>value and enable Timer2 by writing to T2CON.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38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block diagram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0" y="1070628"/>
            <a:ext cx="7468097" cy="51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PR2 - Period Register 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38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PWM Period = [(PR2) + 1] x 4 x </a:t>
            </a:r>
            <a:r>
              <a:rPr lang="en-US" sz="2000" dirty="0" err="1"/>
              <a:t>Tosc</a:t>
            </a:r>
            <a:r>
              <a:rPr lang="en-US" sz="2000" dirty="0"/>
              <a:t> x (TMR2 </a:t>
            </a:r>
            <a:r>
              <a:rPr lang="en-US" sz="2000" dirty="0" err="1"/>
              <a:t>Prescale</a:t>
            </a:r>
            <a:r>
              <a:rPr lang="en-US" sz="2000" dirty="0"/>
              <a:t> Value)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9701" y="3443415"/>
            <a:ext cx="11323370" cy="67095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PWM Duty Cycle =(CCPR1L:CCP1CON&lt;5:4&gt;) x </a:t>
            </a:r>
            <a:r>
              <a:rPr lang="en-US" sz="2000" dirty="0" err="1"/>
              <a:t>Tosc</a:t>
            </a:r>
            <a:r>
              <a:rPr lang="en-US" sz="2000" dirty="0"/>
              <a:t> x (TMR2 </a:t>
            </a:r>
            <a:r>
              <a:rPr lang="en-US" sz="2000" dirty="0" err="1"/>
              <a:t>Prescale</a:t>
            </a:r>
            <a:r>
              <a:rPr lang="en-US" sz="2000" dirty="0"/>
              <a:t> Value)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38290" y="231315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Duty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Cycle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PR2 -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Calculaion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052202"/>
            <a:ext cx="1132337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dirty="0"/>
              <a:t>PWM period = [(PR2) + 1] * 4 * TOSC * (TMR2 </a:t>
            </a:r>
            <a:r>
              <a:rPr lang="en-US" sz="2000" dirty="0" err="1"/>
              <a:t>prescaler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PWM frequency = 1/ PWM period </a:t>
            </a:r>
          </a:p>
          <a:p>
            <a:endParaRPr lang="en-US" sz="2000" dirty="0"/>
          </a:p>
          <a:p>
            <a:r>
              <a:rPr lang="en-US" sz="2000" dirty="0"/>
              <a:t>PWM frequency = FOSC / (4 * TMR2 pre * (PR2+1) )  (simplified form)</a:t>
            </a:r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/>
              <a:t>TOSC = 1/FOSC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9701" y="4614533"/>
            <a:ext cx="11323370" cy="67095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PWM Duty Cycle =(CCPR1L:CCP1CON&lt;5:4&gt;) x </a:t>
            </a:r>
            <a:r>
              <a:rPr lang="en-US" sz="2000" dirty="0" err="1"/>
              <a:t>Tosc</a:t>
            </a:r>
            <a:r>
              <a:rPr lang="en-US" sz="2000" dirty="0"/>
              <a:t> x (TMR2 </a:t>
            </a:r>
            <a:r>
              <a:rPr lang="en-US" sz="2000" dirty="0" err="1"/>
              <a:t>Prescale</a:t>
            </a:r>
            <a:r>
              <a:rPr lang="en-US" sz="2000" dirty="0"/>
              <a:t> Value)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38289" y="3445395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Duty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Cycle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with MCU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47" y="1144073"/>
            <a:ext cx="566470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225241"/>
            <a:ext cx="11323370" cy="48136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#include&lt;</a:t>
            </a:r>
            <a:r>
              <a:rPr lang="en-US" sz="2000" dirty="0" err="1">
                <a:latin typeface="Consolas" panose="020B0609020204030204" pitchFamily="49" charset="0"/>
              </a:rPr>
              <a:t>pic.h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pwm_init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CCP1CON = 0x0C;//</a:t>
            </a:r>
            <a:r>
              <a:rPr lang="en-US" sz="2000" dirty="0" err="1">
                <a:latin typeface="Consolas" panose="020B0609020204030204" pitchFamily="49" charset="0"/>
              </a:rPr>
              <a:t>pwm</a:t>
            </a:r>
            <a:r>
              <a:rPr lang="en-US" sz="2000" dirty="0">
                <a:latin typeface="Consolas" panose="020B0609020204030204" pitchFamily="49" charset="0"/>
              </a:rPr>
              <a:t> mode on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TRISC = 0x00;//C AS OUTPUT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T2CON = 0X04;//Timer 2 enable &amp; set PSC = 4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pwm_init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while(1)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PR2 = 9;// PERIOD REG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CCPR1L = 5;// DUTY FOR 50%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38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59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381000"/>
            <a:ext cx="85439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38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05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490745"/>
            <a:ext cx="11323370" cy="38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Capture Mode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01" y="1166701"/>
            <a:ext cx="10689465" cy="42165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In Capture mode, CCPR1H:CCPR1L captures the 16-bit value of the TMR1 register when an event occurs on pin RC2/CCP1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An event is defined as one of the following</a:t>
            </a:r>
            <a:r>
              <a:rPr lang="en-US" sz="2000" dirty="0" smtClean="0"/>
              <a:t>:</a:t>
            </a:r>
            <a:endParaRPr lang="en-US" sz="2000" dirty="0"/>
          </a:p>
          <a:p>
            <a:pPr lvl="6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 smtClean="0"/>
          </a:p>
          <a:p>
            <a:pPr lvl="4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• </a:t>
            </a:r>
            <a:r>
              <a:rPr lang="en-US" sz="2000" dirty="0"/>
              <a:t>Every falling </a:t>
            </a:r>
            <a:r>
              <a:rPr lang="en-US" sz="2000" dirty="0" smtClean="0"/>
              <a:t>edge</a:t>
            </a:r>
            <a:endParaRPr lang="en-US" sz="2000" dirty="0"/>
          </a:p>
          <a:p>
            <a:pPr lvl="4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• Every rising </a:t>
            </a:r>
            <a:r>
              <a:rPr lang="en-US" sz="2000" dirty="0" smtClean="0"/>
              <a:t>edge</a:t>
            </a:r>
            <a:endParaRPr lang="en-US" sz="2000" dirty="0"/>
          </a:p>
          <a:p>
            <a:pPr lvl="4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• Every 4th rising </a:t>
            </a:r>
            <a:r>
              <a:rPr lang="en-US" sz="2000" dirty="0" smtClean="0"/>
              <a:t>edge</a:t>
            </a:r>
            <a:endParaRPr lang="en-US" sz="2000" dirty="0"/>
          </a:p>
          <a:p>
            <a:pPr lvl="4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• Every 16th rising </a:t>
            </a:r>
            <a:r>
              <a:rPr lang="en-US" sz="2000" dirty="0" smtClean="0"/>
              <a:t>edge</a:t>
            </a: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36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701" y="398072"/>
            <a:ext cx="11323370" cy="24437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type of event is configured by control bits, CCP1M3:CCP1M0 (</a:t>
            </a:r>
            <a:r>
              <a:rPr lang="en-US" sz="2000" dirty="0" err="1"/>
              <a:t>CCPxCON</a:t>
            </a:r>
            <a:r>
              <a:rPr lang="en-US" sz="2000" dirty="0"/>
              <a:t>&lt;3:0&gt;). </a:t>
            </a:r>
            <a:endParaRPr lang="en-US" sz="2000" dirty="0" smtClean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When </a:t>
            </a:r>
            <a:r>
              <a:rPr lang="en-US" sz="2000" dirty="0"/>
              <a:t>a capture is made, the interrupt request flag bit, CCP1IF (PIR1&lt;2&gt;), is set. </a:t>
            </a:r>
            <a:endParaRPr lang="en-US" sz="2000" dirty="0" smtClean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interrupt flag must be cleared in software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If another capture occurs before the value in register CCPR1 is read, the old captured value is overwritten by the new value. </a:t>
            </a:r>
            <a:endParaRPr lang="en-US" sz="2000" dirty="0" smtClean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block diagram of capture mode is shown below.</a:t>
            </a:r>
          </a:p>
        </p:txBody>
      </p:sp>
      <p:pic>
        <p:nvPicPr>
          <p:cNvPr id="1026" name="Picture 2" descr="https://www.circuitstoday.com/wp-content/uploads/2011/02/Capture-Mode-Block-Diagr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1" t="26193" r="15723" b="18899"/>
          <a:stretch/>
        </p:blipFill>
        <p:spPr bwMode="auto">
          <a:xfrm>
            <a:off x="2292439" y="2923504"/>
            <a:ext cx="6156102" cy="327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99653" y="17709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Capture Mode Circuit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695325"/>
            <a:ext cx="74104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76927" y="188804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Heading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791847"/>
            <a:ext cx="11323370" cy="61688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#include&lt;</a:t>
            </a:r>
            <a:r>
              <a:rPr lang="en-US" sz="2000" dirty="0" err="1">
                <a:latin typeface="Consolas" panose="020B0609020204030204" pitchFamily="49" charset="0"/>
              </a:rPr>
              <a:t>pic.h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_XTAL_FREQ 4000000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RS RE0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RW RE1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#define EN RE2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delay()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unsigned char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for(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=0;i&lt;255;i++);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(unsigned char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RS=0;//command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RW=0;//</a:t>
            </a:r>
            <a:r>
              <a:rPr lang="en-US" sz="2000" dirty="0" err="1">
                <a:latin typeface="Consolas" panose="020B0609020204030204" pitchFamily="49" charset="0"/>
              </a:rPr>
              <a:t>wrte</a:t>
            </a:r>
            <a:r>
              <a:rPr lang="en-US" sz="2000" dirty="0">
                <a:latin typeface="Consolas" panose="020B0609020204030204" pitchFamily="49" charset="0"/>
              </a:rPr>
              <a:t>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PORTB=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; //command </a:t>
            </a:r>
            <a:r>
              <a:rPr lang="en-US" sz="2000" dirty="0" err="1">
                <a:latin typeface="Consolas" panose="020B0609020204030204" pitchFamily="49" charset="0"/>
              </a:rPr>
              <a:t>tranfer</a:t>
            </a:r>
            <a:r>
              <a:rPr lang="en-US" sz="2000" dirty="0">
                <a:latin typeface="Consolas" panose="020B0609020204030204" pitchFamily="49" charset="0"/>
              </a:rPr>
              <a:t> to LCD display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EN=1; //Enable to send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EN=0; //disable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8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912" y="243525"/>
            <a:ext cx="11323370" cy="68757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(unsigned char data)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RS=1;//data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RW=0;//</a:t>
            </a:r>
            <a:r>
              <a:rPr lang="en-US" sz="2000" dirty="0" err="1">
                <a:latin typeface="Consolas" panose="020B0609020204030204" pitchFamily="49" charset="0"/>
              </a:rPr>
              <a:t>wrte</a:t>
            </a:r>
            <a:r>
              <a:rPr lang="en-US" sz="2000" dirty="0">
                <a:latin typeface="Consolas" panose="020B0609020204030204" pitchFamily="49" charset="0"/>
              </a:rPr>
              <a:t> mode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PORTB=data; //command </a:t>
            </a:r>
            <a:r>
              <a:rPr lang="en-US" sz="2000" dirty="0" err="1">
                <a:latin typeface="Consolas" panose="020B0609020204030204" pitchFamily="49" charset="0"/>
              </a:rPr>
              <a:t>tranfer</a:t>
            </a:r>
            <a:r>
              <a:rPr lang="en-US" sz="2000" dirty="0">
                <a:latin typeface="Consolas" panose="020B0609020204030204" pitchFamily="49" charset="0"/>
              </a:rPr>
              <a:t> to LCD display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EN=1; //Enable to send data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EN=0; //disable display data showing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display_string</a:t>
            </a:r>
            <a:r>
              <a:rPr lang="en-US" sz="2000" dirty="0">
                <a:latin typeface="Consolas" panose="020B0609020204030204" pitchFamily="49" charset="0"/>
              </a:rPr>
              <a:t>(unsigned char *data)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{while</a:t>
            </a:r>
            <a:r>
              <a:rPr lang="en-US" sz="2000" dirty="0">
                <a:latin typeface="Consolas" panose="020B0609020204030204" pitchFamily="49" charset="0"/>
              </a:rPr>
              <a:t>(*data)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display_char</a:t>
            </a:r>
            <a:r>
              <a:rPr lang="en-US" sz="2000" dirty="0">
                <a:latin typeface="Consolas" panose="020B0609020204030204" pitchFamily="49" charset="0"/>
              </a:rPr>
              <a:t>(*data++);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} 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lcd_init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ADCON1=0x06;//to enable PORTE as digital pins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TRISB=0x00;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TRISE=0x00;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PORTB=0x00;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PORTE=0x00;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(0x0c);//LCD ON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(0x38);//ENABLE 2nd ROW access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cmd</a:t>
            </a:r>
            <a:r>
              <a:rPr lang="en-US" sz="2000" dirty="0">
                <a:latin typeface="Consolas" panose="020B0609020204030204" pitchFamily="49" charset="0"/>
              </a:rPr>
              <a:t>(0x80);//set Display to 1st Row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3792" y="280131"/>
            <a:ext cx="11323370" cy="703679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unsigned short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find_length</a:t>
            </a:r>
            <a:r>
              <a:rPr lang="en-US" sz="2000" dirty="0">
                <a:latin typeface="Consolas" panose="020B0609020204030204" pitchFamily="49" charset="0"/>
              </a:rPr>
              <a:t>(unsigned short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temp)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	unsigned short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length=0;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while(temp)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temp=temp/10;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length++;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return length;}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number_to_string</a:t>
            </a:r>
            <a:r>
              <a:rPr lang="en-US" sz="2000" dirty="0">
                <a:latin typeface="Consolas" panose="020B0609020204030204" pitchFamily="49" charset="0"/>
              </a:rPr>
              <a:t>(char *</a:t>
            </a:r>
            <a:r>
              <a:rPr lang="en-US" sz="2000" dirty="0" err="1">
                <a:latin typeface="Consolas" panose="020B0609020204030204" pitchFamily="49" charset="0"/>
              </a:rPr>
              <a:t>data,unsigned</a:t>
            </a:r>
            <a:r>
              <a:rPr lang="en-US" sz="2000" dirty="0">
                <a:latin typeface="Consolas" panose="020B0609020204030204" pitchFamily="49" charset="0"/>
              </a:rPr>
              <a:t> short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value)//65535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unsigned short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=0,j=0,divider=1,z=0;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unsigned short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temp=value;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</a:rPr>
              <a:t>find_length</a:t>
            </a:r>
            <a:r>
              <a:rPr lang="en-US" sz="2000" dirty="0">
                <a:latin typeface="Consolas" panose="020B0609020204030204" pitchFamily="49" charset="0"/>
              </a:rPr>
              <a:t>(temp);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for(z=0;z&lt;i-1;z++)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divider*=10;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while(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data[j++]=((temp/divider)+48);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temp=</a:t>
            </a:r>
            <a:r>
              <a:rPr lang="en-US" sz="2000" dirty="0" err="1">
                <a:latin typeface="Consolas" panose="020B0609020204030204" pitchFamily="49" charset="0"/>
              </a:rPr>
              <a:t>temp%divider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divider/=10;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smtClean="0">
                <a:latin typeface="Consolas" panose="020B0609020204030204" pitchFamily="49" charset="0"/>
              </a:rPr>
              <a:t>-;}</a:t>
            </a: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12420</TotalTime>
  <Words>989</Words>
  <Application>Microsoft Office PowerPoint</Application>
  <PresentationFormat>Widescreen</PresentationFormat>
  <Paragraphs>269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Facto Bold</vt:lpstr>
      <vt:lpstr>Times New Roman</vt:lpstr>
      <vt:lpstr>Wingdings</vt:lpstr>
      <vt:lpstr>Office Theme</vt:lpstr>
      <vt:lpstr>Capture /Compare / PWM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PULSE WITH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RAJA</cp:lastModifiedBy>
  <cp:revision>420</cp:revision>
  <dcterms:created xsi:type="dcterms:W3CDTF">2021-04-01T12:19:09Z</dcterms:created>
  <dcterms:modified xsi:type="dcterms:W3CDTF">2021-07-13T07:15:09Z</dcterms:modified>
</cp:coreProperties>
</file>