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9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Seven segment Display </a:t>
            </a:r>
            <a:r>
              <a:rPr lang="en-US" b="1" smtClean="0">
                <a:solidFill>
                  <a:schemeClr val="accent1"/>
                </a:solidFill>
              </a:rPr>
              <a:t>Interfacing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Exercise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124063"/>
            <a:ext cx="9649937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Auto Increment the value 0 to 99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7" y="872594"/>
            <a:ext cx="7096500" cy="51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17709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 for increment 0 to 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459" y="666496"/>
            <a:ext cx="11323370" cy="630429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#include&lt;</a:t>
            </a:r>
            <a:r>
              <a:rPr lang="en-US" sz="2000" dirty="0" err="1">
                <a:latin typeface="Consolas" panose="020B0609020204030204" pitchFamily="49" charset="0"/>
              </a:rPr>
              <a:t>pic.h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delay()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=0;i&lt;10000;i</a:t>
            </a:r>
            <a:r>
              <a:rPr lang="en-US" sz="2000" dirty="0">
                <a:latin typeface="Consolas" panose="020B0609020204030204" pitchFamily="49" charset="0"/>
              </a:rPr>
              <a:t>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TRISB = 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TRISC = 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PORTB = 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PORTC = 0x00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unsigned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</a:rPr>
              <a:t>numbers[10]= {0x3F,0x06,0x5B,0x4F,0x66,0x6D,0x7D,0x07,0x7F,0x6F};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i,j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=0;i&lt;10;i++)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PORTB = numbers[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(j=0;j&lt;10;j++)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latin typeface="Consolas" panose="020B0609020204030204" pitchFamily="49" charset="0"/>
              </a:rPr>
              <a:t>PORTC</a:t>
            </a:r>
            <a:r>
              <a:rPr lang="en-US" sz="2000" dirty="0">
                <a:latin typeface="Consolas" panose="020B0609020204030204" pitchFamily="49" charset="0"/>
              </a:rPr>
              <a:t>= numbers[j];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latin typeface="Consolas" panose="020B0609020204030204" pitchFamily="49" charset="0"/>
              </a:rPr>
              <a:t>delay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26976"/>
            <a:ext cx="9649937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Increment and decrement the value 0 to 9 using 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43" y="1141820"/>
            <a:ext cx="4982514" cy="48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17709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459" y="666496"/>
            <a:ext cx="1132337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#include&lt;</a:t>
            </a:r>
            <a:r>
              <a:rPr lang="en-US" sz="2000" dirty="0" err="1" smtClean="0">
                <a:latin typeface="Consolas" panose="020B0609020204030204" pitchFamily="49" charset="0"/>
              </a:rPr>
              <a:t>pic.h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latin typeface="Consolas" panose="020B0609020204030204" pitchFamily="49" charset="0"/>
              </a:rPr>
              <a:t> delay()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=0;i&lt;20000;i++);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=0;i&lt;20000;i++);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latin typeface="Consolas" panose="020B0609020204030204" pitchFamily="49" charset="0"/>
              </a:rPr>
              <a:t> 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TRISB = 0x80;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TRISC = 0x01;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PORTB = 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PORTC = 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 smtClean="0">
                <a:latin typeface="Consolas" panose="020B0609020204030204" pitchFamily="49" charset="0"/>
              </a:rPr>
              <a:t> numbers[10]=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{0x3F,0x06,0x5B,0x4F,0x66,0x6D,0x7D,0x07,0x7F,0x6F};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</a:rPr>
              <a:t>(1)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(PORTB &amp; (1&lt;&lt;7 ))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	{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&lt;10)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	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		PORTB = numbers[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		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	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0459" y="666496"/>
            <a:ext cx="11323370" cy="57256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{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=0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</a:rPr>
              <a:t>(PORTC &amp; (1&lt;&lt;0))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&gt;0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PORTB </a:t>
            </a:r>
            <a:r>
              <a:rPr lang="en-US" sz="2000" dirty="0">
                <a:latin typeface="Consolas" panose="020B0609020204030204" pitchFamily="49" charset="0"/>
              </a:rPr>
              <a:t>= numbers[i-1];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delay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-;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{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=10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43351"/>
            <a:ext cx="9649937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Increment and decrement the value 0 to 99 using switch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25" y="1037060"/>
            <a:ext cx="7192750" cy="53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1277" y="267251"/>
            <a:ext cx="11323370" cy="672184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#include&lt;</a:t>
            </a:r>
            <a:r>
              <a:rPr lang="en-US" sz="2000" dirty="0" err="1">
                <a:latin typeface="Consolas" panose="020B0609020204030204" pitchFamily="49" charset="0"/>
              </a:rPr>
              <a:t>pic.h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_XTAL_FREQ 4000000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delay()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=0;i&lt;10000;i++);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TRISB = 0x80;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TRISC = 0x80;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PORTB = 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PORTC = 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char numbers[10]={0x3F,0x06,0x5B,0x4F,0x66,0x6D,0x7D,0x07,0x7F,0x6F};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unsigned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i,x</a:t>
            </a:r>
            <a:r>
              <a:rPr lang="en-US" sz="2000" dirty="0">
                <a:latin typeface="Consolas" panose="020B0609020204030204" pitchFamily="49" charset="0"/>
              </a:rPr>
              <a:t>=0,y,z;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while(1)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//	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j=0;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//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if (PORTB &amp; (1&lt;&lt;7 ))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{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if(x&gt;=0 &amp;&amp; x&lt;=99)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	x++;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	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1277" y="109409"/>
            <a:ext cx="11323370" cy="66120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else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	x=0;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else if (PORTC &amp; (1&lt;&lt;7))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if(x&gt;=0 &amp;&amp; x&lt;=99)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	x--;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	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else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	x=99;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 y=x/10;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z=x%10;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PORTB = numbers[y];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PORTC = numbers[z];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11509</TotalTime>
  <Words>133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Facto Bold</vt:lpstr>
      <vt:lpstr>Office Theme</vt:lpstr>
      <vt:lpstr>Seven segment Display Interfacing 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RAJA</cp:lastModifiedBy>
  <cp:revision>364</cp:revision>
  <dcterms:created xsi:type="dcterms:W3CDTF">2021-04-01T12:19:09Z</dcterms:created>
  <dcterms:modified xsi:type="dcterms:W3CDTF">2021-06-30T12:46:36Z</dcterms:modified>
</cp:coreProperties>
</file>