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9" r:id="rId2"/>
    <p:sldId id="323" r:id="rId3"/>
    <p:sldId id="325" r:id="rId4"/>
    <p:sldId id="326" r:id="rId5"/>
    <p:sldId id="328" r:id="rId6"/>
    <p:sldId id="335" r:id="rId7"/>
    <p:sldId id="329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 varScale="1">
        <p:scale>
          <a:sx n="46" d="100"/>
          <a:sy n="4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Seven segment Display Interfacing in PIC16F877A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26581" y="92106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Seven Segment Display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931" y="704038"/>
            <a:ext cx="11013140" cy="30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name 7 segments imply there are 7 LED segments arranged as shown in </a:t>
            </a:r>
            <a:r>
              <a:rPr lang="en-US" sz="2000" dirty="0" smtClean="0"/>
              <a:t>figure. 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After </a:t>
            </a:r>
            <a:r>
              <a:rPr lang="en-US" sz="2000" dirty="0"/>
              <a:t>LEDs, these are the easiest interfaces to a microcontroller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/>
              <a:t>There is also a decimal point or </a:t>
            </a:r>
            <a:r>
              <a:rPr lang="en-US" sz="2000" dirty="0" err="1"/>
              <a:t>dp</a:t>
            </a:r>
            <a:r>
              <a:rPr lang="en-US" sz="2000" dirty="0"/>
              <a:t>. It is used when decimal digits like 5.1 </a:t>
            </a:r>
            <a:r>
              <a:rPr lang="en-US" sz="2000" dirty="0" err="1"/>
              <a:t>etc</a:t>
            </a:r>
            <a:r>
              <a:rPr lang="en-US" sz="2000" dirty="0"/>
              <a:t> are displayed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Seven segments are widely used in applications where digits[0-9] are required to be displayed.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Although they also display letters A to F 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This is a very simple and convenient way to display numbers in a bright fashion.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1026" name="Picture 2" descr="7-segment Display and Driving a 7-segment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5" y="3315518"/>
            <a:ext cx="3490174" cy="297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862" y="3483094"/>
            <a:ext cx="2667000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1105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Cathode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931" y="1646641"/>
            <a:ext cx="11013140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b="1" dirty="0"/>
              <a:t>Common Cathode</a:t>
            </a:r>
            <a:r>
              <a:rPr lang="en-US" sz="2000" dirty="0"/>
              <a:t>: In this type of segments all the cathode terminals are made common and tied to GND. </a:t>
            </a:r>
            <a:endParaRPr lang="en-US" sz="2000" dirty="0" smtClean="0"/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Thus </a:t>
            </a:r>
            <a:r>
              <a:rPr lang="en-US" sz="2000" dirty="0"/>
              <a:t>the segments </a:t>
            </a:r>
            <a:r>
              <a:rPr lang="en-US" sz="2000" b="1" dirty="0"/>
              <a:t>a</a:t>
            </a:r>
            <a:r>
              <a:rPr lang="en-US" sz="2000" dirty="0"/>
              <a:t> to </a:t>
            </a:r>
            <a:r>
              <a:rPr lang="en-US" sz="2000" b="1" dirty="0"/>
              <a:t>g</a:t>
            </a:r>
            <a:r>
              <a:rPr lang="en-US" sz="2000" dirty="0"/>
              <a:t> needs a logic High signal(5v) in order to glow.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011198"/>
            <a:ext cx="5181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1105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Anode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9931" y="1337478"/>
            <a:ext cx="11013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Common Anode</a:t>
            </a:r>
            <a:r>
              <a:rPr lang="en-US" sz="2000" dirty="0"/>
              <a:t>: In this type of segments all the anodes terminals are made common and tied to VCC(5v).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Thus </a:t>
            </a:r>
            <a:r>
              <a:rPr lang="en-US" sz="2000" dirty="0"/>
              <a:t>the segments </a:t>
            </a:r>
            <a:r>
              <a:rPr lang="en-US" sz="2000" b="1" dirty="0"/>
              <a:t>a</a:t>
            </a:r>
            <a:r>
              <a:rPr lang="en-US" sz="2000" dirty="0"/>
              <a:t> to </a:t>
            </a:r>
            <a:r>
              <a:rPr lang="en-US" sz="2000" b="1" dirty="0"/>
              <a:t>g</a:t>
            </a:r>
            <a:r>
              <a:rPr lang="en-US" sz="2000" dirty="0"/>
              <a:t> needs a logic LOW signal(GND) in order to glow.</a:t>
            </a:r>
          </a:p>
        </p:txBody>
      </p:sp>
      <p:pic>
        <p:nvPicPr>
          <p:cNvPr id="2050" name="Picture 2" descr="File:Common Anode 7Segmen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16346"/>
            <a:ext cx="51816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1105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Cathode Hex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080" y="1079971"/>
            <a:ext cx="11013140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Below table shows the binary/hex values for displaying the digits on </a:t>
            </a:r>
            <a:r>
              <a:rPr lang="en-US" sz="2000" dirty="0" smtClean="0"/>
              <a:t>Common cathode </a:t>
            </a:r>
            <a:r>
              <a:rPr lang="en-US" sz="2000" dirty="0"/>
              <a:t>seven segment display.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49007"/>
              </p:ext>
            </p:extLst>
          </p:nvPr>
        </p:nvGraphicFramePr>
        <p:xfrm>
          <a:off x="1896529" y="1877858"/>
          <a:ext cx="8638390" cy="4350358"/>
        </p:xfrm>
        <a:graphic>
          <a:graphicData uri="http://schemas.openxmlformats.org/drawingml/2006/table">
            <a:tbl>
              <a:tblPr/>
              <a:tblGrid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</a:tblGrid>
              <a:tr h="6454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Digit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Hex 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0x3f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0x06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0x5b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0x4f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0x66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0x6d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0x7d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0x07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0x7f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>
                          <a:effectLst/>
                        </a:rPr>
                        <a:t>0x6f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341105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080" y="1079971"/>
            <a:ext cx="11013140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Below table shows the binary/hex values for displaying the digits on </a:t>
            </a:r>
            <a:r>
              <a:rPr lang="en-US" sz="2000" dirty="0" err="1"/>
              <a:t>CommonAnode</a:t>
            </a:r>
            <a:r>
              <a:rPr lang="en-US" sz="2000" dirty="0"/>
              <a:t> seven segment display.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61589"/>
              </p:ext>
            </p:extLst>
          </p:nvPr>
        </p:nvGraphicFramePr>
        <p:xfrm>
          <a:off x="1896529" y="1877858"/>
          <a:ext cx="8638390" cy="4350358"/>
        </p:xfrm>
        <a:graphic>
          <a:graphicData uri="http://schemas.openxmlformats.org/drawingml/2006/table">
            <a:tbl>
              <a:tblPr/>
              <a:tblGrid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  <a:gridCol w="863839"/>
              </a:tblGrid>
              <a:tr h="6454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Digit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Hex Value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0xC0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0xF9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0xA4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0xB0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0x99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0x92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0x82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0xF8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0x80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8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0x90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573742" y="261302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Anode Hex values</a:t>
            </a:r>
          </a:p>
        </p:txBody>
      </p:sp>
    </p:spTree>
    <p:extLst>
      <p:ext uri="{BB962C8B-B14F-4D97-AF65-F5344CB8AC3E}">
        <p14:creationId xmlns:p14="http://schemas.microsoft.com/office/powerpoint/2010/main" val="4532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21342" y="124063"/>
            <a:ext cx="9649937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Common Cathode mode of 7-segment interfacing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30202"/>
            <a:ext cx="5988676" cy="52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34220" y="17709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Print 0-9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813242"/>
            <a:ext cx="11323370" cy="57256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#include&lt;</a:t>
            </a:r>
            <a:r>
              <a:rPr lang="en-US" sz="2000" dirty="0" err="1">
                <a:latin typeface="Consolas" panose="020B0609020204030204" pitchFamily="49" charset="0"/>
              </a:rPr>
              <a:t>pic.h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delay()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for(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=0;i&lt;20000;i++);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for(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=0;i&lt;20000;i++);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main()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TRISB = 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PORTB = </a:t>
            </a:r>
            <a:r>
              <a:rPr lang="en-US" sz="2000" dirty="0" smtClean="0">
                <a:latin typeface="Consolas" panose="020B0609020204030204" pitchFamily="49" charset="0"/>
              </a:rPr>
              <a:t>0x00;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Char numbers[10]=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0x3F,0x06,0x5B,0x4F,0x66,0x6D,0x7D,0x07,0x7F,0x6F};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=0;i&lt;10;i++)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PORTB = numbers[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	delay();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11440</TotalTime>
  <Words>460</Words>
  <Application>Microsoft Office PowerPoint</Application>
  <PresentationFormat>Widescreen</PresentationFormat>
  <Paragraphs>273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Facto Bold</vt:lpstr>
      <vt:lpstr>Wingdings</vt:lpstr>
      <vt:lpstr>Office Theme</vt:lpstr>
      <vt:lpstr>Seven segment Display Interfacing in PIC16F877A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RAJA</cp:lastModifiedBy>
  <cp:revision>358</cp:revision>
  <dcterms:created xsi:type="dcterms:W3CDTF">2021-04-01T12:19:09Z</dcterms:created>
  <dcterms:modified xsi:type="dcterms:W3CDTF">2021-06-29T10:40:13Z</dcterms:modified>
</cp:coreProperties>
</file>