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9" r:id="rId2"/>
    <p:sldId id="330" r:id="rId3"/>
    <p:sldId id="331" r:id="rId4"/>
    <p:sldId id="339" r:id="rId5"/>
    <p:sldId id="333" r:id="rId6"/>
    <p:sldId id="335" r:id="rId7"/>
    <p:sldId id="336" r:id="rId8"/>
    <p:sldId id="337" r:id="rId9"/>
    <p:sldId id="33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60776-DD9C-4CA1-B52F-F69555253B2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3C6DC-6CF5-4578-9C65-43A0B252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91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B28C9-C092-4B93-8C1C-CCC07276BB7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3410-5777-4975-9224-08358B8E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2251-59F4-40B9-B589-7FD156F73A80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80C3-0E08-48A5-B726-C01769596925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424D-94F6-4CEC-A81F-5E779D7413CC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D462-B0B7-4ABA-96C7-E930E507E961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57C-03DF-4711-B723-5E38B3E9A1E7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EB4-A409-4FAD-9C75-0FDA2532A29E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0B9-38CE-47F4-A584-8AB9D88C77B6}" type="datetime1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007C-9379-46F8-979B-5F3BF56E7AAF}" type="datetime1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600-6EBA-4BF3-A90C-7AAC98EC2961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0D-A1EF-4991-AA34-322619835400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CD2-4171-4350-A35E-E8DC82A10A4D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5DF3-9160-4E03-9CC3-848E1257BAC3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1589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16x2 LCD Exercises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76280" y="177098"/>
            <a:ext cx="7324639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Display float and integer values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866492"/>
            <a:ext cx="70580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99654" y="177098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LCD UNIT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5382" y="1052863"/>
            <a:ext cx="11323370" cy="483927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pic.h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_XTAL_FREQ 4000000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RS RE0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RW RE1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EN RE2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delay()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unsigned</a:t>
            </a:r>
            <a:r>
              <a:rPr lang="en-US" sz="2000" dirty="0">
                <a:latin typeface="Consolas" panose="020B0609020204030204" pitchFamily="49" charset="0"/>
              </a:rPr>
              <a:t> char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(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=0;i&lt;255;i++);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r>
              <a:rPr lang="en-US" sz="2000" dirty="0">
                <a:latin typeface="Consolas" panose="020B0609020204030204" pitchFamily="49" charset="0"/>
              </a:rPr>
              <a:t>(unsigned char 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RS=0;//command mode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RW=0;//</a:t>
            </a:r>
            <a:r>
              <a:rPr lang="en-US" sz="2000" dirty="0" err="1">
                <a:latin typeface="Consolas" panose="020B0609020204030204" pitchFamily="49" charset="0"/>
              </a:rPr>
              <a:t>wrte</a:t>
            </a:r>
            <a:r>
              <a:rPr lang="en-US" sz="2000" dirty="0">
                <a:latin typeface="Consolas" panose="020B0609020204030204" pitchFamily="49" charset="0"/>
              </a:rPr>
              <a:t> mode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PORTB=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r>
              <a:rPr lang="en-US" sz="2000" dirty="0">
                <a:latin typeface="Consolas" panose="020B0609020204030204" pitchFamily="49" charset="0"/>
              </a:rPr>
              <a:t>; //command </a:t>
            </a:r>
            <a:r>
              <a:rPr lang="en-US" sz="2000" dirty="0" err="1">
                <a:latin typeface="Consolas" panose="020B0609020204030204" pitchFamily="49" charset="0"/>
              </a:rPr>
              <a:t>tranfer</a:t>
            </a:r>
            <a:r>
              <a:rPr lang="en-US" sz="2000" dirty="0">
                <a:latin typeface="Consolas" panose="020B0609020204030204" pitchFamily="49" charset="0"/>
              </a:rPr>
              <a:t> to LCD display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EN=1; //Enable to send 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delay();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EN=0; //disable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35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701" y="288945"/>
            <a:ext cx="11323370" cy="64325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</a:rPr>
              <a:t>display_char</a:t>
            </a:r>
            <a:r>
              <a:rPr lang="en-US" sz="2000" dirty="0">
                <a:latin typeface="Consolas" panose="020B0609020204030204" pitchFamily="49" charset="0"/>
              </a:rPr>
              <a:t>(unsigned char data)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RS=1;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//data mode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RW=0;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wrte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mode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PORTB=data;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//command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tranfer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to LCD display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EN=1;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//Enable to send data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delay();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EN=0;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//disable display data showing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display_string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unsigned char </a:t>
            </a:r>
            <a:r>
              <a:rPr lang="en-US" sz="2000" dirty="0">
                <a:latin typeface="Consolas" panose="020B0609020204030204" pitchFamily="49" charset="0"/>
              </a:rPr>
              <a:t>*data)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(*data)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latin typeface="Consolas" panose="020B0609020204030204" pitchFamily="49" charset="0"/>
              </a:rPr>
              <a:t>display_char</a:t>
            </a:r>
            <a:r>
              <a:rPr lang="en-US" sz="2000" dirty="0">
                <a:latin typeface="Consolas" panose="020B0609020204030204" pitchFamily="49" charset="0"/>
              </a:rPr>
              <a:t>(*data++);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} 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</a:rPr>
              <a:t>lcd_init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ADCON1=0x06;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//to enable PORTE as digital pins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TRISB=0x00;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TRISE=0x00;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PORTB=0x00;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PORTE=0x00;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r>
              <a:rPr lang="en-US" sz="2000" dirty="0">
                <a:latin typeface="Consolas" panose="020B0609020204030204" pitchFamily="49" charset="0"/>
              </a:rPr>
              <a:t>(0x0c);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//LCD ON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r>
              <a:rPr lang="en-US" sz="2000" dirty="0">
                <a:latin typeface="Consolas" panose="020B0609020204030204" pitchFamily="49" charset="0"/>
              </a:rPr>
              <a:t>(0x38);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//ENABLE 2nd ROW access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r>
              <a:rPr lang="en-US" sz="2000" dirty="0">
                <a:latin typeface="Consolas" panose="020B0609020204030204" pitchFamily="49" charset="0"/>
              </a:rPr>
              <a:t>(0x80);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//set Display to 1st Row</a:t>
            </a: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9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8630" y="666496"/>
            <a:ext cx="11323370" cy="572567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main()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lcd_init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33.25*100;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)a;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unsigned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value= b;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unsigned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mod;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r>
              <a:rPr lang="en-US" sz="2000" dirty="0">
                <a:latin typeface="Consolas" panose="020B0609020204030204" pitchFamily="49" charset="0"/>
              </a:rPr>
              <a:t>(0x80);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//set Display to 1st Row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display_string</a:t>
            </a:r>
            <a:r>
              <a:rPr lang="en-US" sz="2000" dirty="0">
                <a:latin typeface="Consolas" panose="020B0609020204030204" pitchFamily="49" charset="0"/>
              </a:rPr>
              <a:t>("temp = ");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mod = value%1000;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value = value / 1000;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display_char</a:t>
            </a:r>
            <a:r>
              <a:rPr lang="en-US" sz="2000" dirty="0">
                <a:latin typeface="Consolas" panose="020B0609020204030204" pitchFamily="49" charset="0"/>
              </a:rPr>
              <a:t>(value+48);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mod = mod%1000;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value = mod/100;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display_char</a:t>
            </a:r>
            <a:r>
              <a:rPr lang="en-US" sz="2000" dirty="0">
                <a:latin typeface="Consolas" panose="020B0609020204030204" pitchFamily="49" charset="0"/>
              </a:rPr>
              <a:t>(value+48);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display_char</a:t>
            </a:r>
            <a:r>
              <a:rPr lang="en-US" sz="2000" dirty="0">
                <a:latin typeface="Consolas" panose="020B0609020204030204" pitchFamily="49" charset="0"/>
              </a:rPr>
              <a:t>('.');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mod = mod%100;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value = mod/10;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display_char</a:t>
            </a:r>
            <a:r>
              <a:rPr lang="en-US" sz="2000" dirty="0">
                <a:latin typeface="Consolas" panose="020B0609020204030204" pitchFamily="49" charset="0"/>
              </a:rPr>
              <a:t>(value+48);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mod = mod%10;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value = mod/1;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display_char</a:t>
            </a:r>
            <a:r>
              <a:rPr lang="en-US" sz="2000" dirty="0">
                <a:latin typeface="Consolas" panose="020B0609020204030204" pitchFamily="49" charset="0"/>
              </a:rPr>
              <a:t>(value+48);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2533" y="205867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4 – bit mode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64" y="968271"/>
            <a:ext cx="7620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99654" y="129648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Program for 8 bit mode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701" y="817920"/>
            <a:ext cx="11323370" cy="627864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pic.h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_XTAL_FREQ 4000000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RS RE0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RW RE1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EN RE2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r>
              <a:rPr lang="en-US" sz="2000" dirty="0">
                <a:latin typeface="Consolas" panose="020B0609020204030204" pitchFamily="49" charset="0"/>
              </a:rPr>
              <a:t> 0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data 1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delay()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unsigned char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(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=0;i&lt;255;i++);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2000" dirty="0">
                <a:latin typeface="Consolas" panose="020B0609020204030204" pitchFamily="49" charset="0"/>
              </a:rPr>
              <a:t>display(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unsigned char </a:t>
            </a:r>
            <a:r>
              <a:rPr lang="en-US" sz="2000" dirty="0" err="1">
                <a:latin typeface="Consolas" panose="020B0609020204030204" pitchFamily="49" charset="0"/>
              </a:rPr>
              <a:t>a,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b)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RS=b;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//data mode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RW=0;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wrte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mode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PORTB= a;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//command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tranfer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to LCD display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EN=1;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//Enable to send data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delay();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EN=0;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//disable display data showing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0560" y="263297"/>
            <a:ext cx="11411440" cy="645817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RS=b;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//data mode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RW=0;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wrte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mode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PORTB= a &lt;&lt;4;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//command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tranfer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to LCD display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EN=1;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//Enable to send data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delay();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EN=0;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//disable display data showing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display_string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unsigned char 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dat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(*</a:t>
            </a:r>
            <a:r>
              <a:rPr lang="en-US" sz="2000" dirty="0" err="1">
                <a:latin typeface="Consolas" panose="020B0609020204030204" pitchFamily="49" charset="0"/>
              </a:rPr>
              <a:t>dat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 display(*</a:t>
            </a:r>
            <a:r>
              <a:rPr lang="en-US" sz="2000" dirty="0" err="1">
                <a:latin typeface="Consolas" panose="020B0609020204030204" pitchFamily="49" charset="0"/>
              </a:rPr>
              <a:t>dat</a:t>
            </a:r>
            <a:r>
              <a:rPr lang="en-US" sz="2000" dirty="0">
                <a:latin typeface="Consolas" panose="020B0609020204030204" pitchFamily="49" charset="0"/>
              </a:rPr>
              <a:t>++,data);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} 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switch_to_4bit(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unsigned char </a:t>
            </a:r>
            <a:r>
              <a:rPr lang="en-US" sz="2000" dirty="0">
                <a:latin typeface="Consolas" panose="020B0609020204030204" pitchFamily="49" charset="0"/>
              </a:rPr>
              <a:t>c)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RS=0;//data mode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RW=0;//</a:t>
            </a:r>
            <a:r>
              <a:rPr lang="en-US" sz="2000" dirty="0" err="1">
                <a:latin typeface="Consolas" panose="020B0609020204030204" pitchFamily="49" charset="0"/>
              </a:rPr>
              <a:t>wrte</a:t>
            </a:r>
            <a:r>
              <a:rPr lang="en-US" sz="2000" dirty="0">
                <a:latin typeface="Consolas" panose="020B0609020204030204" pitchFamily="49" charset="0"/>
              </a:rPr>
              <a:t> mode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PORTB= c; //command </a:t>
            </a:r>
            <a:r>
              <a:rPr lang="en-US" sz="2000" dirty="0" err="1">
                <a:latin typeface="Consolas" panose="020B0609020204030204" pitchFamily="49" charset="0"/>
              </a:rPr>
              <a:t>tranfer</a:t>
            </a:r>
            <a:r>
              <a:rPr lang="en-US" sz="2000" dirty="0">
                <a:latin typeface="Consolas" panose="020B0609020204030204" pitchFamily="49" charset="0"/>
              </a:rPr>
              <a:t> to LCD display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EN=1; //Enable to send data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delay();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EN=0; //disable display data showing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	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84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701" y="129648"/>
            <a:ext cx="11323370" cy="65936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lcd_init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ADCON1=0x06;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//to enable PORTE as digital pins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TRISB=0x00;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TRISE=0x00;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PORTB=0x00;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PORTE=0x00;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switch_to_4bit(0x20);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delay();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display(0x38,cmd);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//ENABLE 2nd ROW access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display(0x80,cmd);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//set Display to 1st Row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display(0x02,cmd);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display(0x01,cmd);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	display(0x0c,cmd);//LCD ON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2000" dirty="0">
                <a:latin typeface="Consolas" panose="020B0609020204030204" pitchFamily="49" charset="0"/>
              </a:rPr>
              <a:t>main()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lcd_init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(1)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display(0x80,cmd);//set Display to 1st Row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display_string</a:t>
            </a:r>
            <a:r>
              <a:rPr lang="en-US" sz="2000" dirty="0">
                <a:latin typeface="Consolas" panose="020B0609020204030204" pitchFamily="49" charset="0"/>
              </a:rPr>
              <a:t>(" WELCOME ");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7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11612</TotalTime>
  <Words>587</Words>
  <Application>Microsoft Office PowerPoint</Application>
  <PresentationFormat>Widescreen</PresentationFormat>
  <Paragraphs>161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Facto Bold</vt:lpstr>
      <vt:lpstr>Office Theme</vt:lpstr>
      <vt:lpstr>16x2 LCD 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Surendar Vijayakumar</dc:creator>
  <cp:lastModifiedBy>RAJA</cp:lastModifiedBy>
  <cp:revision>371</cp:revision>
  <dcterms:created xsi:type="dcterms:W3CDTF">2021-04-01T12:19:09Z</dcterms:created>
  <dcterms:modified xsi:type="dcterms:W3CDTF">2021-07-02T07:48:33Z</dcterms:modified>
</cp:coreProperties>
</file>