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71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318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828800" y="27432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</a:t>
            </a:r>
            <a:r>
              <a:rPr lang="en-US" sz="2400" dirty="0" err="1" smtClean="0"/>
              <a:t>Rishi</a:t>
            </a:r>
            <a:r>
              <a:rPr lang="en-US" sz="2400" dirty="0" smtClean="0"/>
              <a:t> </a:t>
            </a:r>
            <a:r>
              <a:rPr lang="en-US" sz="2400" dirty="0" err="1" smtClean="0"/>
              <a:t>Varthan</a:t>
            </a:r>
            <a:r>
              <a:rPr lang="en-US" sz="2400" dirty="0" smtClean="0"/>
              <a:t> A</a:t>
            </a:r>
            <a:endParaRPr lang="en-US" sz="2400" dirty="0"/>
          </a:p>
          <a:p>
            <a:r>
              <a:rPr lang="en-US" sz="2400" dirty="0"/>
              <a:t>REGISTER NO AND </a:t>
            </a:r>
            <a:r>
              <a:rPr lang="en-US" sz="2400" dirty="0" smtClean="0"/>
              <a:t>NMID:</a:t>
            </a:r>
            <a:r>
              <a:rPr lang="en-US" sz="2400" dirty="0" smtClean="0"/>
              <a:t> 24132011802521082 </a:t>
            </a:r>
            <a:r>
              <a:rPr lang="en-US" sz="2400" dirty="0" smtClean="0"/>
              <a:t>and asanm20124132011802521082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Computer Science</a:t>
            </a:r>
            <a:endParaRPr lang="en-US" sz="2400" dirty="0"/>
          </a:p>
          <a:p>
            <a:r>
              <a:rPr lang="en-US" sz="2400" dirty="0" smtClean="0"/>
              <a:t>COLLEGE:</a:t>
            </a:r>
            <a:r>
              <a:rPr lang="nn-NO" sz="2400" dirty="0" smtClean="0"/>
              <a:t>Arignar Anna Govt.Arts College/ Annamalai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pic>
        <p:nvPicPr>
          <p:cNvPr id="13" name="Content Placeholder 12" descr="Picture7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5238" r="2714"/>
          <a:stretch>
            <a:fillRect/>
          </a:stretch>
        </p:blipFill>
        <p:spPr>
          <a:xfrm>
            <a:off x="304800" y="1905000"/>
            <a:ext cx="5410200" cy="3657600"/>
          </a:xfrm>
        </p:spPr>
      </p:pic>
      <p:pic>
        <p:nvPicPr>
          <p:cNvPr id="14" name="Content Placeholder 13" descr="Picture8.png"/>
          <p:cNvPicPr>
            <a:picLocks noGrp="1" noChangeAspect="1"/>
          </p:cNvPicPr>
          <p:nvPr>
            <p:ph sz="half" idx="3"/>
          </p:nvPr>
        </p:nvPicPr>
        <p:blipFill>
          <a:blip r:embed="rId3"/>
          <a:srcRect t="5565" r="2873"/>
          <a:stretch>
            <a:fillRect/>
          </a:stretch>
        </p:blipFill>
        <p:spPr>
          <a:xfrm>
            <a:off x="6324600" y="1905000"/>
            <a:ext cx="5456237" cy="3657600"/>
          </a:xfrm>
        </p:spPr>
      </p:pic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438400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pic>
        <p:nvPicPr>
          <p:cNvPr id="13" name="Content Placeholder 12" descr="Picture7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4952" r="2817"/>
          <a:stretch>
            <a:fillRect/>
          </a:stretch>
        </p:blipFill>
        <p:spPr>
          <a:xfrm>
            <a:off x="228600" y="1905000"/>
            <a:ext cx="5486400" cy="3581400"/>
          </a:xfrm>
        </p:spPr>
      </p:pic>
      <p:pic>
        <p:nvPicPr>
          <p:cNvPr id="14" name="Content Placeholder 13" descr="Picture8.png"/>
          <p:cNvPicPr>
            <a:picLocks noGrp="1" noChangeAspect="1"/>
          </p:cNvPicPr>
          <p:nvPr>
            <p:ph sz="half" idx="3"/>
          </p:nvPr>
        </p:nvPicPr>
        <p:blipFill>
          <a:blip r:embed="rId3"/>
          <a:srcRect t="5332" r="2793"/>
          <a:stretch>
            <a:fillRect/>
          </a:stretch>
        </p:blipFill>
        <p:spPr>
          <a:xfrm>
            <a:off x="6278563" y="1905000"/>
            <a:ext cx="5303837" cy="3581400"/>
          </a:xfrm>
        </p:spPr>
      </p:pic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438400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pic>
        <p:nvPicPr>
          <p:cNvPr id="13" name="Content Placeholder 12" descr="Picture7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6812" r="2778"/>
          <a:stretch>
            <a:fillRect/>
          </a:stretch>
        </p:blipFill>
        <p:spPr>
          <a:xfrm>
            <a:off x="228600" y="1981200"/>
            <a:ext cx="5791200" cy="3505200"/>
          </a:xfrm>
        </p:spPr>
      </p:pic>
      <p:pic>
        <p:nvPicPr>
          <p:cNvPr id="14" name="Content Placeholder 13" descr="Picture8.png"/>
          <p:cNvPicPr>
            <a:picLocks noGrp="1" noChangeAspect="1"/>
          </p:cNvPicPr>
          <p:nvPr>
            <p:ph sz="half" idx="3"/>
          </p:nvPr>
        </p:nvPicPr>
        <p:blipFill>
          <a:blip r:embed="rId3"/>
          <a:stretch>
            <a:fillRect/>
          </a:stretch>
        </p:blipFill>
        <p:spPr>
          <a:xfrm>
            <a:off x="6278563" y="1981200"/>
            <a:ext cx="5608637" cy="3581400"/>
          </a:xfrm>
        </p:spPr>
      </p:pic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438400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0" y="1447800"/>
            <a:ext cx="10972800" cy="3693319"/>
          </a:xfrm>
        </p:spPr>
        <p:txBody>
          <a:bodyPr/>
          <a:lstStyle/>
          <a:p>
            <a:pPr algn="ctr"/>
            <a:endParaRPr lang="en-US" sz="4000" dirty="0" smtClean="0">
              <a:latin typeface="Baskerville Old Face" pitchFamily="18" charset="0"/>
            </a:endParaRPr>
          </a:p>
          <a:p>
            <a:pPr algn="ctr"/>
            <a:r>
              <a:rPr lang="en-US" sz="4000" dirty="0" smtClean="0">
                <a:latin typeface="Baskerville Old Face" pitchFamily="18" charset="0"/>
              </a:rPr>
              <a:t>The digital portfolio includes</a:t>
            </a:r>
          </a:p>
          <a:p>
            <a:pPr algn="ctr"/>
            <a:r>
              <a:rPr lang="en-US" sz="4000" dirty="0" smtClean="0">
                <a:latin typeface="Baskerville Old Face" pitchFamily="18" charset="0"/>
              </a:rPr>
              <a:t>sections for skills, projects, and</a:t>
            </a:r>
          </a:p>
          <a:p>
            <a:pPr algn="ctr"/>
            <a:r>
              <a:rPr lang="en-US" sz="4000" dirty="0" smtClean="0">
                <a:latin typeface="Baskerville Old Face" pitchFamily="18" charset="0"/>
              </a:rPr>
              <a:t>contact details. It offers responsive</a:t>
            </a:r>
          </a:p>
          <a:p>
            <a:pPr algn="ctr"/>
            <a:r>
              <a:rPr lang="en-US" sz="4000" dirty="0" smtClean="0">
                <a:latin typeface="Baskerville Old Face" pitchFamily="18" charset="0"/>
              </a:rPr>
              <a:t>design, easy navigation, and</a:t>
            </a:r>
          </a:p>
          <a:p>
            <a:pPr algn="ctr"/>
            <a:r>
              <a:rPr lang="en-US" sz="4000" dirty="0" smtClean="0">
                <a:latin typeface="Baskerville Old Face" pitchFamily="18" charset="0"/>
              </a:rPr>
              <a:t>accessibility across devices.</a:t>
            </a:r>
            <a:endParaRPr lang="en-US" sz="4000" dirty="0">
              <a:latin typeface="Baskerville Old Face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846659"/>
          </a:xfrm>
        </p:spPr>
        <p:txBody>
          <a:bodyPr/>
          <a:lstStyle/>
          <a:p>
            <a:pPr algn="ctr"/>
            <a:endParaRPr lang="en-US" sz="4000" dirty="0" smtClean="0"/>
          </a:p>
          <a:p>
            <a:pPr algn="ctr"/>
            <a:endParaRPr lang="en-US" sz="4000" dirty="0" smtClean="0"/>
          </a:p>
          <a:p>
            <a:pPr algn="ctr"/>
            <a:r>
              <a:rPr lang="en-US" sz="4000" b="1" dirty="0" smtClean="0">
                <a:latin typeface="Baskerville Old Face" pitchFamily="18" charset="0"/>
              </a:rPr>
              <a:t>Digital portfolio  </a:t>
            </a:r>
            <a:endParaRPr lang="en-US" sz="4000" b="1" dirty="0">
              <a:latin typeface="Baskerville Old Face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0" y="1577340"/>
            <a:ext cx="9296400" cy="4526280"/>
          </a:xfrm>
        </p:spPr>
        <p:txBody>
          <a:bodyPr/>
          <a:lstStyle/>
          <a:p>
            <a:pPr algn="ctr"/>
            <a:endParaRPr lang="en-US" sz="3600" dirty="0" smtClean="0">
              <a:latin typeface="Baskerville Old Face" pitchFamily="18" charset="0"/>
            </a:endParaRPr>
          </a:p>
          <a:p>
            <a:pPr algn="ctr"/>
            <a:endParaRPr lang="en-US" sz="3600" dirty="0" smtClean="0">
              <a:latin typeface="Baskerville Old Face" pitchFamily="18" charset="0"/>
            </a:endParaRPr>
          </a:p>
          <a:p>
            <a:pPr algn="ctr"/>
            <a:r>
              <a:rPr lang="en-US" sz="3600" dirty="0" smtClean="0">
                <a:latin typeface="Baskerville Old Face" pitchFamily="18" charset="0"/>
              </a:rPr>
              <a:t>Traditional </a:t>
            </a:r>
            <a:r>
              <a:rPr lang="en-US" sz="3600" dirty="0" smtClean="0">
                <a:latin typeface="Baskerville Old Face" pitchFamily="18" charset="0"/>
              </a:rPr>
              <a:t>resumes fail to highlight</a:t>
            </a:r>
          </a:p>
          <a:p>
            <a:pPr algn="ctr"/>
            <a:r>
              <a:rPr lang="en-US" sz="3600" dirty="0" smtClean="0">
                <a:latin typeface="Baskerville Old Face" pitchFamily="18" charset="0"/>
              </a:rPr>
              <a:t>skills effectively; a digital </a:t>
            </a:r>
            <a:r>
              <a:rPr lang="en-US" sz="3600" dirty="0" err="1" smtClean="0">
                <a:latin typeface="Baskerville Old Face" pitchFamily="18" charset="0"/>
              </a:rPr>
              <a:t>portfohio</a:t>
            </a:r>
            <a:endParaRPr lang="en-US" sz="3600" dirty="0" smtClean="0">
              <a:latin typeface="Baskerville Old Face" pitchFamily="18" charset="0"/>
            </a:endParaRPr>
          </a:p>
          <a:p>
            <a:pPr algn="ctr"/>
            <a:r>
              <a:rPr lang="en-US" sz="3600" dirty="0" smtClean="0">
                <a:latin typeface="Baskerville Old Face" pitchFamily="18" charset="0"/>
              </a:rPr>
              <a:t>provides an interactive solution.</a:t>
            </a:r>
            <a:endParaRPr lang="en-US" sz="3600" dirty="0">
              <a:latin typeface="Baskerville Old Face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0" y="1752600"/>
            <a:ext cx="10972800" cy="3016210"/>
          </a:xfrm>
        </p:spPr>
        <p:txBody>
          <a:bodyPr/>
          <a:lstStyle/>
          <a:p>
            <a:pPr algn="ctr"/>
            <a:endParaRPr lang="en-US" sz="2800" dirty="0" smtClean="0">
              <a:latin typeface="Arial Rounded MT Bold" pitchFamily="34" charset="0"/>
            </a:endParaRPr>
          </a:p>
          <a:p>
            <a:pPr algn="ctr"/>
            <a:endParaRPr lang="en-US" sz="2800" dirty="0" smtClean="0">
              <a:latin typeface="Arial Rounded MT Bold" pitchFamily="34" charset="0"/>
            </a:endParaRPr>
          </a:p>
          <a:p>
            <a:pPr algn="ctr"/>
            <a:endParaRPr lang="en-US" sz="2800" dirty="0" smtClean="0">
              <a:latin typeface="Arial Rounded MT Bold" pitchFamily="34" charset="0"/>
            </a:endParaRPr>
          </a:p>
          <a:p>
            <a:pPr algn="ctr"/>
            <a:r>
              <a:rPr lang="en-US" sz="2800" dirty="0" smtClean="0">
                <a:latin typeface="Arial Rounded MT Bold" pitchFamily="34" charset="0"/>
              </a:rPr>
              <a:t>The </a:t>
            </a:r>
            <a:r>
              <a:rPr lang="en-US" sz="2800" dirty="0" smtClean="0">
                <a:latin typeface="Arial Rounded MT Bold" pitchFamily="34" charset="0"/>
              </a:rPr>
              <a:t>digital portfolio is an online platform to</a:t>
            </a:r>
          </a:p>
          <a:p>
            <a:pPr algn="ctr"/>
            <a:r>
              <a:rPr lang="en-US" sz="2800" dirty="0" smtClean="0">
                <a:latin typeface="Arial Rounded MT Bold" pitchFamily="34" charset="0"/>
              </a:rPr>
              <a:t>display skills, projects, and </a:t>
            </a:r>
            <a:r>
              <a:rPr lang="en-US" sz="2800" dirty="0" err="1" smtClean="0">
                <a:latin typeface="Arial Rounded MT Bold" pitchFamily="34" charset="0"/>
              </a:rPr>
              <a:t>achievements.It</a:t>
            </a:r>
            <a:endParaRPr lang="en-US" sz="2800" dirty="0" smtClean="0">
              <a:latin typeface="Arial Rounded MT Bold" pitchFamily="34" charset="0"/>
            </a:endParaRPr>
          </a:p>
          <a:p>
            <a:pPr algn="ctr"/>
            <a:r>
              <a:rPr lang="en-US" sz="2800" dirty="0" smtClean="0">
                <a:latin typeface="Arial Rounded MT Bold" pitchFamily="34" charset="0"/>
              </a:rPr>
              <a:t>enhances personal branding and makes</a:t>
            </a:r>
          </a:p>
          <a:p>
            <a:pPr algn="ctr"/>
            <a:r>
              <a:rPr lang="en-US" sz="2800" dirty="0" smtClean="0">
                <a:latin typeface="Arial Rounded MT Bold" pitchFamily="34" charset="0"/>
              </a:rPr>
              <a:t>information easily accessible.</a:t>
            </a:r>
            <a:endParaRPr lang="en-US" sz="2800" dirty="0">
              <a:latin typeface="Arial Rounded MT Bold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0" y="2057400"/>
            <a:ext cx="10972800" cy="2503170"/>
          </a:xfrm>
        </p:spPr>
        <p:txBody>
          <a:bodyPr/>
          <a:lstStyle/>
          <a:p>
            <a:pPr algn="ctr"/>
            <a:r>
              <a:rPr lang="en-US" sz="3200" dirty="0" smtClean="0">
                <a:latin typeface="Baskerville Old Face" pitchFamily="18" charset="0"/>
              </a:rPr>
              <a:t>The end users of a digital portfolio are</a:t>
            </a:r>
          </a:p>
          <a:p>
            <a:pPr algn="ctr"/>
            <a:r>
              <a:rPr lang="en-US" sz="3200" dirty="0" smtClean="0">
                <a:latin typeface="Baskerville Old Face" pitchFamily="18" charset="0"/>
              </a:rPr>
              <a:t>students, job seekers, and professionals.</a:t>
            </a:r>
          </a:p>
          <a:p>
            <a:pPr algn="ctr"/>
            <a:r>
              <a:rPr lang="en-US" sz="3200" dirty="0" smtClean="0">
                <a:latin typeface="Baskerville Old Face" pitchFamily="18" charset="0"/>
              </a:rPr>
              <a:t>Recruiters, employers, and academic</a:t>
            </a:r>
          </a:p>
          <a:p>
            <a:pPr algn="ctr"/>
            <a:r>
              <a:rPr lang="en-US" sz="3200" dirty="0" smtClean="0">
                <a:latin typeface="Baskerville Old Face" pitchFamily="18" charset="0"/>
              </a:rPr>
              <a:t>evaluators also use it for assessment.</a:t>
            </a:r>
            <a:endParaRPr lang="en-US" sz="3200" dirty="0">
              <a:latin typeface="Baskerville Old Face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62000" y="1676400"/>
            <a:ext cx="10972800" cy="2819400"/>
          </a:xfrm>
        </p:spPr>
        <p:txBody>
          <a:bodyPr/>
          <a:lstStyle/>
          <a:p>
            <a:pPr algn="ctr"/>
            <a:endParaRPr lang="en-US" sz="32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/>
            <a:r>
              <a:rPr lang="en-US" sz="3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digital portfolio is</a:t>
            </a:r>
          </a:p>
          <a:p>
            <a:pPr algn="ctr"/>
            <a:r>
              <a:rPr lang="en-US" sz="3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developed using HTML, CSS,</a:t>
            </a:r>
          </a:p>
          <a:p>
            <a:pPr algn="ctr"/>
            <a:r>
              <a:rPr lang="en-US" sz="3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 </a:t>
            </a:r>
            <a:r>
              <a:rPr lang="en-US" sz="32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Javascript</a:t>
            </a:r>
            <a:r>
              <a:rPr lang="en-US" sz="3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for design and</a:t>
            </a:r>
          </a:p>
          <a:p>
            <a:pPr algn="ctr"/>
            <a:r>
              <a:rPr lang="en-US" sz="3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interactivity.</a:t>
            </a:r>
            <a:endParaRPr lang="en-US" sz="32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10972800" cy="2769989"/>
          </a:xfrm>
        </p:spPr>
        <p:txBody>
          <a:bodyPr/>
          <a:lstStyle/>
          <a:p>
            <a:endParaRPr lang="en-US" sz="3600" dirty="0" smtClean="0">
              <a:latin typeface="Baskerville Old Face" pitchFamily="18" charset="0"/>
            </a:endParaRPr>
          </a:p>
          <a:p>
            <a:r>
              <a:rPr lang="en-US" sz="3600" dirty="0" smtClean="0">
                <a:latin typeface="Baskerville Old Face" pitchFamily="18" charset="0"/>
              </a:rPr>
              <a:t>The digital </a:t>
            </a:r>
            <a:r>
              <a:rPr lang="en-US" sz="3600" dirty="0" err="1" smtClean="0">
                <a:latin typeface="Baskerville Old Face" pitchFamily="18" charset="0"/>
              </a:rPr>
              <a:t>portfolic</a:t>
            </a:r>
            <a:r>
              <a:rPr lang="en-US" sz="3600" dirty="0" smtClean="0">
                <a:latin typeface="Baskerville Old Face" pitchFamily="18" charset="0"/>
              </a:rPr>
              <a:t> follows a clean and</a:t>
            </a:r>
          </a:p>
          <a:p>
            <a:r>
              <a:rPr lang="en-US" sz="3600" dirty="0" smtClean="0">
                <a:latin typeface="Baskerville Old Face" pitchFamily="18" charset="0"/>
              </a:rPr>
              <a:t>responsive layout with sections like Home,</a:t>
            </a:r>
          </a:p>
          <a:p>
            <a:r>
              <a:rPr lang="en-US" sz="3600" dirty="0" smtClean="0">
                <a:latin typeface="Baskerville Old Face" pitchFamily="18" charset="0"/>
              </a:rPr>
              <a:t>About Me, </a:t>
            </a:r>
            <a:r>
              <a:rPr lang="en-US" sz="3600" dirty="0" err="1" smtClean="0">
                <a:latin typeface="Baskerville Old Face" pitchFamily="18" charset="0"/>
              </a:rPr>
              <a:t>skils</a:t>
            </a:r>
            <a:r>
              <a:rPr lang="en-US" sz="3600" dirty="0" smtClean="0">
                <a:latin typeface="Baskerville Old Face" pitchFamily="18" charset="0"/>
              </a:rPr>
              <a:t>, Projects, and Contact. A</a:t>
            </a:r>
          </a:p>
          <a:p>
            <a:r>
              <a:rPr lang="en-US" sz="3600" dirty="0" smtClean="0">
                <a:latin typeface="Baskerville Old Face" pitchFamily="18" charset="0"/>
              </a:rPr>
              <a:t>simple navigation bar.</a:t>
            </a:r>
            <a:endParaRPr lang="en-US" sz="3600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286000"/>
            <a:ext cx="10972800" cy="2492990"/>
          </a:xfrm>
        </p:spPr>
        <p:txBody>
          <a:bodyPr/>
          <a:lstStyle/>
          <a:p>
            <a:pPr algn="ctr"/>
            <a:r>
              <a:rPr lang="en-US" sz="3600" dirty="0" smtClean="0">
                <a:latin typeface="Baskerville Old Face" pitchFamily="18" charset="0"/>
              </a:rPr>
              <a:t>Pour digital portfolio shows a blue themed webpage</a:t>
            </a:r>
          </a:p>
          <a:p>
            <a:pPr algn="ctr"/>
            <a:r>
              <a:rPr lang="en-US" sz="3600" dirty="0" smtClean="0">
                <a:latin typeface="Baskerville Old Face" pitchFamily="18" charset="0"/>
              </a:rPr>
              <a:t>with a header, footer, and sections like About, Skills,</a:t>
            </a:r>
          </a:p>
          <a:p>
            <a:pPr algn="ctr"/>
            <a:r>
              <a:rPr lang="en-US" sz="3600" dirty="0" err="1" smtClean="0">
                <a:latin typeface="Baskerville Old Face" pitchFamily="18" charset="0"/>
              </a:rPr>
              <a:t>Projects,Contact.lt</a:t>
            </a:r>
            <a:r>
              <a:rPr lang="en-US" sz="3600" dirty="0" smtClean="0">
                <a:latin typeface="Baskerville Old Face" pitchFamily="18" charset="0"/>
              </a:rPr>
              <a:t> [</a:t>
            </a:r>
            <a:r>
              <a:rPr lang="en-US" sz="3600" dirty="0" err="1" smtClean="0">
                <a:latin typeface="Baskerville Old Face" pitchFamily="18" charset="0"/>
              </a:rPr>
              <a:t>ooks</a:t>
            </a:r>
            <a:r>
              <a:rPr lang="en-US" sz="3600" dirty="0" smtClean="0">
                <a:latin typeface="Baskerville Old Face" pitchFamily="18" charset="0"/>
              </a:rPr>
              <a:t> neat, interactive, and</a:t>
            </a:r>
          </a:p>
          <a:p>
            <a:pPr algn="ctr"/>
            <a:r>
              <a:rPr lang="en-US" sz="3600" dirty="0" err="1" smtClean="0">
                <a:latin typeface="Baskerville Old Face" pitchFamily="18" charset="0"/>
              </a:rPr>
              <a:t>highfights</a:t>
            </a:r>
            <a:r>
              <a:rPr lang="en-US" sz="3600" dirty="0" smtClean="0">
                <a:latin typeface="Baskerville Old Face" pitchFamily="18" charset="0"/>
              </a:rPr>
              <a:t> personal details and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286</Words>
  <Application>Microsoft Office PowerPoint</Application>
  <PresentationFormat>Custom</PresentationFormat>
  <Paragraphs>84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RESULTS AND SCREENSHOTS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adm</cp:lastModifiedBy>
  <cp:revision>27</cp:revision>
  <dcterms:created xsi:type="dcterms:W3CDTF">2024-03-29T15:07:22Z</dcterms:created>
  <dcterms:modified xsi:type="dcterms:W3CDTF">2025-09-02T19:42:39Z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