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Legal Contract Simplification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AE72-1265-3105-2AF5-995A19F6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of Simplified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75441D-B796-9727-E36D-BBAC574C8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2161919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LLMs can significantly improve legal document accessibility.</a:t>
            </a:r>
          </a:p>
          <a:p>
            <a:r>
              <a:t>Effective simplification achieved</a:t>
            </a:r>
          </a:p>
          <a:p>
            <a:r>
              <a:t>Future: support more languages</a:t>
            </a:r>
          </a:p>
          <a:p>
            <a:r>
              <a:t>Add context-aware understanding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uses Large Language Models (LLMs) to simplify complex legal contract language into easy-to-understand text, aiming to improve accessibility and comprehension of legal content.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develop an AI-powered tool that simplifies legal contract clauses into plain English.</a:t>
            </a:r>
          </a:p>
          <a:p>
            <a:r>
              <a:t>Reduce legal complexity</a:t>
            </a:r>
          </a:p>
          <a:p>
            <a:r>
              <a:t>Assist non-lawyers in understanding legal terms</a:t>
            </a:r>
          </a:p>
          <a:p>
            <a:r>
              <a:t>Use LLMs like GPT or T5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Legal contracts are difficult to understand due to complex language and terminology.</a:t>
            </a:r>
          </a:p>
          <a:p>
            <a:r>
              <a:t>Legalese creates confusion</a:t>
            </a:r>
          </a:p>
          <a:p>
            <a:r>
              <a:t>Inaccessibility for laypeople</a:t>
            </a:r>
          </a:p>
          <a:p>
            <a:r>
              <a:t>Need for readable contracts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Focuses on clause-level simplification using AI and is applicable in multiple domains.</a:t>
            </a:r>
          </a:p>
          <a:p>
            <a:r>
              <a:t>Simplifies legal text, not replaces legal advice</a:t>
            </a:r>
          </a:p>
          <a:p>
            <a:r>
              <a:t>Useful for HR, finance, startups</a:t>
            </a:r>
          </a:p>
          <a:p>
            <a:r>
              <a:t>Supports English legal documents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dataset containing legal clauses and their simplified counterparts was used.</a:t>
            </a:r>
          </a:p>
          <a:p>
            <a:r>
              <a:rPr dirty="0"/>
              <a:t>Format: </a:t>
            </a:r>
            <a:r>
              <a:rPr lang="en-IN" dirty="0"/>
              <a:t>txt Files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process involves model selection, training, and inference.</a:t>
            </a:r>
          </a:p>
          <a:p>
            <a:r>
              <a:t>LLM used: t5-base or GPT</a:t>
            </a:r>
          </a:p>
          <a:p>
            <a:r>
              <a:t>Pipeline: Text-to-Text Generation</a:t>
            </a:r>
          </a:p>
          <a:p>
            <a:r>
              <a:t>Evaluation using BLEU and readability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simplification system follows this flow:</a:t>
            </a:r>
          </a:p>
          <a:p>
            <a:r>
              <a:t>Input: Legal Clause</a:t>
            </a:r>
          </a:p>
          <a:p>
            <a:r>
              <a:t>Preprocessing → LLM → Output</a:t>
            </a:r>
          </a:p>
          <a:p>
            <a:r>
              <a:t>Output: Simplified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950BF-55F7-35A6-7D42-FE20D1D641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D9EB0-675C-413C-3DD4-EBFD6615CACB}"/>
              </a:ext>
            </a:extLst>
          </p:cNvPr>
          <p:cNvSpPr txBox="1"/>
          <p:nvPr/>
        </p:nvSpPr>
        <p:spPr>
          <a:xfrm>
            <a:off x="1739467" y="452284"/>
            <a:ext cx="56650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1342226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214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Legal Contract Simplification with LLMs</vt:lpstr>
      <vt:lpstr>Abstract</vt:lpstr>
      <vt:lpstr>Objective</vt:lpstr>
      <vt:lpstr>Problem Statement</vt:lpstr>
      <vt:lpstr>Scope</vt:lpstr>
      <vt:lpstr>Dataset</vt:lpstr>
      <vt:lpstr>Methodology</vt:lpstr>
      <vt:lpstr>System Architecture</vt:lpstr>
      <vt:lpstr>PowerPoint Presentation</vt:lpstr>
      <vt:lpstr>Result of Simplified Text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Arul Roshan</cp:lastModifiedBy>
  <cp:revision>3</cp:revision>
  <dcterms:created xsi:type="dcterms:W3CDTF">2013-01-27T09:14:16Z</dcterms:created>
  <dcterms:modified xsi:type="dcterms:W3CDTF">2025-05-11T14:26:35Z</dcterms:modified>
  <cp:category/>
</cp:coreProperties>
</file>