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47793-9A00-4778-9EC6-B9BF0F1EDF65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1A50-73BE-4579-B982-2F84ED03E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2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3C78-E970-44DB-ACAA-91ACF8C1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AD5B8-A1BD-4A67-A36C-B2E52F0A8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5E4F-A174-4094-8F2C-45BDA726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7622-C577-42AD-B3E5-0FDF0CD0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F40F-6DB1-4773-A16E-118D8230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01AE-2CD8-4816-B4BD-4759D0B1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C2A0-0A7D-4C0C-9C92-5FC9795F1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039D-DA8D-4604-9A8E-7F6F62CA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9339-A356-437F-B84E-E09F4944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26B6-13DA-423C-897A-BAD4BA2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FF005-B383-439C-9D08-BD2C34DF5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7B241-A8E8-48A7-B01E-439E5ACA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7C6D-7221-4B22-B40E-BB1CCC42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D6AF-BBF7-42A4-8752-ACC374C4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A740-B94A-47AC-9324-3ED7AABC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9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9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003A-4253-421B-A977-84E6B53F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584A-04E0-447D-B5A2-E9814E27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FEA8-893B-48D3-8DED-7B46F44D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3865-1870-48F1-905B-456E7A1C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0257-FB03-415A-A158-844002F4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0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A204-08CE-4B9A-9182-00CB64C4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E65D-9CE4-485C-B8C9-E0241430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1A37-12BF-4D24-BFA3-D309CFB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01DC-BEBB-4666-AFF7-D68D7644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9D0E-7B82-4E78-AF17-61CFF92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2BAA-5F49-4185-9F4C-EE437CCA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A6A9-4859-4DE4-9030-064A28252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3260A-F8D0-4D29-BA18-DD65AE81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2B5B2-776D-4C3F-9AA4-B68799DB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C665-E825-451A-A3CF-D05FC3AF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90A4-B4D2-47E4-AEFD-62733FD8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FFA8-B8C6-41FA-A995-7502A501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2788-96C3-4704-932E-083F4AB4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CB113-84E4-4683-B210-DB8C4098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F8265-0AEF-4991-BA97-C5181DE8C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EFB2C-C403-407E-875C-2F670A73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7C741-07A9-45C3-BF9D-0781444A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C3B0-CCBE-4A9F-A8EB-3DC51CE7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D704B-D1FF-4723-A0B0-163F7410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66D-DC43-4E06-8C81-68CB1039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38D91-C882-4F67-95EB-5CFF1E84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91355-3851-4938-BD1B-42DB38F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8B52-4CF6-49A4-9E3C-D8672604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20AFB-5681-4F8E-B5F4-9B98B09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C46A0-7682-435C-83DB-55BDC632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18966-AA48-4863-9016-8D47FD7B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A130-CE3B-4B9A-81E8-C6CAC4ED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721B-C2FF-4DA7-91F9-D79A224E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ED5C-F5C8-43DE-B058-710EB67D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981D-1C35-484B-94AD-8F2B3387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AEC08-C247-4457-B367-DE8D5A26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ED16-33D8-414E-A5E9-49C58690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3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123C-2D30-425E-855E-2BDC10E6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0812C-17FF-4DE6-B4D6-DA6CCF1B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F070-A462-423E-8AA8-4B47E5E5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F74C5-6E8A-4637-B58D-B6BF757A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E48EE-F0C9-4C0F-9204-E29C51E3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E2E3-9560-49AD-B1B4-F6A62B40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E6AB9-3E62-4465-9733-3CCAC7B5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D6CA-B463-4971-9002-3C93D793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595B-5F80-48F6-A7D3-99BA04E04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B3A9-B123-4CDB-9CDE-5697F796735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745C-E8F0-45EF-8F83-1A99F101F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CD4A-2068-4E13-A27B-405D3A33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AE81-E16B-46FA-89FF-361D46369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8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rul-prasad-1799a11b7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rive.google.com/file/d/1MoXy9YsDGKaYONXRlGpVQoa37p6Znuax/view?usp=shari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ithub.com/arulrr99/Flight-Booking-System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4"/>
            <a:ext cx="4008437" cy="2678286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sz="1200" b="1" dirty="0"/>
              <a:t>Case-study - 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Successfully developed a complete case study on flight booking system using spring boot microservices as middleware, Mongo dB NoSQL database as backend and React Js as frontend. 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en-US" sz="1100" b="1" dirty="0"/>
              <a:t>Coursera  certificate</a:t>
            </a:r>
          </a:p>
          <a:p>
            <a:pPr>
              <a:lnSpc>
                <a:spcPct val="114000"/>
              </a:lnSpc>
            </a:pPr>
            <a:r>
              <a:rPr lang="en-IN" altLang="en-US" dirty="0"/>
              <a:t>Completed coursera course on </a:t>
            </a:r>
            <a:r>
              <a:rPr lang="en-IN" altLang="en-US" sz="1000" b="1" dirty="0"/>
              <a:t>HTML, CSS, and JavaScript for Web Developers </a:t>
            </a:r>
            <a:r>
              <a:rPr lang="en-IN" altLang="en-US" sz="1000" dirty="0"/>
              <a:t>and earned a certificate from </a:t>
            </a:r>
            <a:r>
              <a:rPr lang="en-IN" altLang="en-US" sz="1000" b="1" dirty="0"/>
              <a:t>Johns Hopkins University.</a:t>
            </a:r>
            <a:endParaRPr lang="en-US" altLang="en-US" sz="1000" b="1" dirty="0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0" indent="0" eaLnBrk="1" hangingPunct="1">
              <a:lnSpc>
                <a:spcPct val="114000"/>
              </a:lnSpc>
              <a:buNone/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02767" y="1316832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45566" y="1558924"/>
            <a:ext cx="2373313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b="1" dirty="0"/>
              <a:t>arul.prasad-r@capgemini.com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49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+91-9995479220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7" y="2995613"/>
            <a:ext cx="4332535" cy="2931325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/>
              <a:t>Dedicated Software Engineer who is strong in design and integration with intuitive problem-solving skills.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 algn="just"/>
            <a:r>
              <a:rPr lang="en-US" sz="1200" dirty="0"/>
              <a:t>Good hands on experience in </a:t>
            </a:r>
            <a:r>
              <a:rPr lang="en-US" sz="1200" b="1" dirty="0"/>
              <a:t>GIT</a:t>
            </a:r>
            <a:r>
              <a:rPr lang="en-US" sz="1200" dirty="0"/>
              <a:t>, </a:t>
            </a:r>
            <a:r>
              <a:rPr lang="en-US" sz="1200" b="1" dirty="0"/>
              <a:t>Mongo DB</a:t>
            </a:r>
            <a:endParaRPr lang="en-US" altLang="en-US" sz="1200" b="1" dirty="0"/>
          </a:p>
          <a:p>
            <a:pPr marL="171450" indent="-171450" algn="just"/>
            <a:r>
              <a:rPr lang="en-US" altLang="en-US" sz="1200" dirty="0"/>
              <a:t>Good knowledge on </a:t>
            </a:r>
            <a:r>
              <a:rPr lang="en-US" altLang="en-US" sz="1200" b="1" dirty="0"/>
              <a:t>Java 8</a:t>
            </a:r>
            <a:r>
              <a:rPr lang="en-US" altLang="en-US" sz="1200" dirty="0"/>
              <a:t> and </a:t>
            </a:r>
            <a:r>
              <a:rPr lang="en-US" altLang="en-US" sz="1200" b="1" dirty="0"/>
              <a:t>OOPs</a:t>
            </a:r>
            <a:r>
              <a:rPr lang="en-US" altLang="en-US" sz="1200" dirty="0"/>
              <a:t> concepts.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</a:t>
            </a:r>
            <a:r>
              <a:rPr lang="en-US" altLang="en-US" sz="1200" b="1" dirty="0"/>
              <a:t>ReactJS</a:t>
            </a:r>
            <a:r>
              <a:rPr lang="en-US" altLang="en-US" sz="1200" dirty="0"/>
              <a:t> and </a:t>
            </a:r>
            <a:r>
              <a:rPr lang="en-US" altLang="en-US" sz="1200" b="1" dirty="0"/>
              <a:t>Java</a:t>
            </a:r>
            <a:r>
              <a:rPr lang="en-US" altLang="en-US" sz="1200" dirty="0"/>
              <a:t> </a:t>
            </a:r>
            <a:r>
              <a:rPr lang="en-US" altLang="en-US" sz="1200" b="1" dirty="0"/>
              <a:t>Microservice Development  </a:t>
            </a:r>
            <a:r>
              <a:rPr lang="en-US" altLang="en-US" sz="1200" dirty="0"/>
              <a:t>using Spring framework on an intermediate level.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en-US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646" y="556179"/>
            <a:ext cx="2717800" cy="621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Microservices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ReactJS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SQL database –MySQL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Good Communication Skills</a:t>
            </a:r>
          </a:p>
          <a:p>
            <a:pPr>
              <a:lnSpc>
                <a:spcPct val="114000"/>
              </a:lnSpc>
            </a:pPr>
            <a:r>
              <a:rPr lang="en-US" altLang="nl-NL" sz="1200" dirty="0"/>
              <a:t>Punctual</a:t>
            </a:r>
          </a:p>
          <a:p>
            <a:pPr>
              <a:lnSpc>
                <a:spcPct val="114000"/>
              </a:lnSpc>
            </a:pPr>
            <a:r>
              <a:rPr lang="en-US" altLang="nl-NL" sz="1200" dirty="0"/>
              <a:t>Hard working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8A863AC-00F4-4515-A946-F381545BD0F9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85" y="287666"/>
            <a:ext cx="1446846" cy="1674483"/>
          </a:xfrm>
        </p:spPr>
      </p:pic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Arul Prasad R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244340" y="6381130"/>
            <a:ext cx="324803" cy="32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39" y="6381130"/>
            <a:ext cx="287337" cy="28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hlinkClick r:id="rId8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53" y="6386204"/>
            <a:ext cx="276225" cy="27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87688" y="1964534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212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Yukta</dc:creator>
  <cp:lastModifiedBy>Prasad R, Arul</cp:lastModifiedBy>
  <cp:revision>22</cp:revision>
  <dcterms:created xsi:type="dcterms:W3CDTF">2022-01-12T08:17:35Z</dcterms:created>
  <dcterms:modified xsi:type="dcterms:W3CDTF">2022-04-06T12:27:01Z</dcterms:modified>
</cp:coreProperties>
</file>