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0" Type="http://schemas.openxmlformats.org/officeDocument/2006/relationships/slide" Target="slides/slide26.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Shape 64"/>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65" name="Shape 6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Shape 12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2" name="Shape 12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Shape 12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8" name="Shape 12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Shape 13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3" name="Shape 13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Shape 13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9" name="Shape 13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Shape 14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5" name="Shape 14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Shape 15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3" name="Shape 15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Shape 15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9" name="Shape 15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Shape 16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6" name="Shape 16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Shape 17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1" name="Shape 17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Shape 17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7" name="Shape 17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Shape 7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1" name="Shape 7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Shape 18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3" name="Shape 18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 name="Shape 188"/>
        <p:cNvGrpSpPr/>
        <p:nvPr/>
      </p:nvGrpSpPr>
      <p:grpSpPr>
        <a:xfrm>
          <a:off x="0" y="0"/>
          <a:ext cx="0" cy="0"/>
          <a:chOff x="0" y="0"/>
          <a:chExt cx="0" cy="0"/>
        </a:xfrm>
      </p:grpSpPr>
      <p:sp>
        <p:nvSpPr>
          <p:cNvPr id="189" name="Shape 18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0" name="Shape 19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5" name="Shape 195"/>
        <p:cNvGrpSpPr/>
        <p:nvPr/>
      </p:nvGrpSpPr>
      <p:grpSpPr>
        <a:xfrm>
          <a:off x="0" y="0"/>
          <a:ext cx="0" cy="0"/>
          <a:chOff x="0" y="0"/>
          <a:chExt cx="0" cy="0"/>
        </a:xfrm>
      </p:grpSpPr>
      <p:sp>
        <p:nvSpPr>
          <p:cNvPr id="196" name="Shape 19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7" name="Shape 19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1" name="Shape 201"/>
        <p:cNvGrpSpPr/>
        <p:nvPr/>
      </p:nvGrpSpPr>
      <p:grpSpPr>
        <a:xfrm>
          <a:off x="0" y="0"/>
          <a:ext cx="0" cy="0"/>
          <a:chOff x="0" y="0"/>
          <a:chExt cx="0" cy="0"/>
        </a:xfrm>
      </p:grpSpPr>
      <p:sp>
        <p:nvSpPr>
          <p:cNvPr id="202" name="Shape 20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3" name="Shape 20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7" name="Shape 207"/>
        <p:cNvGrpSpPr/>
        <p:nvPr/>
      </p:nvGrpSpPr>
      <p:grpSpPr>
        <a:xfrm>
          <a:off x="0" y="0"/>
          <a:ext cx="0" cy="0"/>
          <a:chOff x="0" y="0"/>
          <a:chExt cx="0" cy="0"/>
        </a:xfrm>
      </p:grpSpPr>
      <p:sp>
        <p:nvSpPr>
          <p:cNvPr id="208" name="Shape 20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9" name="Shape 20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3" name="Shape 213"/>
        <p:cNvGrpSpPr/>
        <p:nvPr/>
      </p:nvGrpSpPr>
      <p:grpSpPr>
        <a:xfrm>
          <a:off x="0" y="0"/>
          <a:ext cx="0" cy="0"/>
          <a:chOff x="0" y="0"/>
          <a:chExt cx="0" cy="0"/>
        </a:xfrm>
      </p:grpSpPr>
      <p:sp>
        <p:nvSpPr>
          <p:cNvPr id="214" name="Shape 21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5" name="Shape 21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9" name="Shape 219"/>
        <p:cNvGrpSpPr/>
        <p:nvPr/>
      </p:nvGrpSpPr>
      <p:grpSpPr>
        <a:xfrm>
          <a:off x="0" y="0"/>
          <a:ext cx="0" cy="0"/>
          <a:chOff x="0" y="0"/>
          <a:chExt cx="0" cy="0"/>
        </a:xfrm>
      </p:grpSpPr>
      <p:sp>
        <p:nvSpPr>
          <p:cNvPr id="220" name="Shape 22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1" name="Shape 22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Shape 7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7" name="Shape 7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Shape 8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3" name="Shape 8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Shape 8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9" name="Shape 8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Shape 9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5" name="Shape 9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Shape 10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2" name="Shape 10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Shape 10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9" name="Shape 10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Shape 11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6" name="Shape 11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Shape 10"/>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 name="Shape 11"/>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 name="Shape 12"/>
          <p:cNvSpPr txBox="1"/>
          <p:nvPr>
            <p:ph type="ctrTitle"/>
          </p:nvPr>
        </p:nvSpPr>
        <p:spPr>
          <a:xfrm>
            <a:off x="390525" y="1819275"/>
            <a:ext cx="8222100" cy="933600"/>
          </a:xfrm>
          <a:prstGeom prst="rect">
            <a:avLst/>
          </a:prstGeom>
        </p:spPr>
        <p:txBody>
          <a:bodyPr anchorCtr="0" anchor="b"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Shape 13"/>
          <p:cNvSpPr txBox="1"/>
          <p:nvPr>
            <p:ph idx="1" type="subTitle"/>
          </p:nvPr>
        </p:nvSpPr>
        <p:spPr>
          <a:xfrm>
            <a:off x="390525" y="2789130"/>
            <a:ext cx="8222100" cy="4329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Shape 14"/>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Shape 58"/>
          <p:cNvSpPr txBox="1"/>
          <p:nvPr>
            <p:ph type="title"/>
          </p:nvPr>
        </p:nvSpPr>
        <p:spPr>
          <a:xfrm>
            <a:off x="475500" y="1258525"/>
            <a:ext cx="8222100" cy="1963500"/>
          </a:xfrm>
          <a:prstGeom prst="rect">
            <a:avLst/>
          </a:prstGeom>
        </p:spPr>
        <p:txBody>
          <a:bodyPr anchorCtr="0" anchor="b" bIns="91425" lIns="91425" spcFirstLastPara="1" rIns="91425" wrap="square" tIns="91425"/>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p:txBody>
      </p:sp>
      <p:sp>
        <p:nvSpPr>
          <p:cNvPr id="59" name="Shape 59"/>
          <p:cNvSpPr txBox="1"/>
          <p:nvPr>
            <p:ph idx="1" type="body"/>
          </p:nvPr>
        </p:nvSpPr>
        <p:spPr>
          <a:xfrm>
            <a:off x="475500" y="3304625"/>
            <a:ext cx="82221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60" name="Shape 60"/>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Shape 6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5" name="Shape 15"/>
        <p:cNvGrpSpPr/>
        <p:nvPr/>
      </p:nvGrpSpPr>
      <p:grpSpPr>
        <a:xfrm>
          <a:off x="0" y="0"/>
          <a:ext cx="0" cy="0"/>
          <a:chOff x="0" y="0"/>
          <a:chExt cx="0" cy="0"/>
        </a:xfrm>
      </p:grpSpPr>
      <p:sp>
        <p:nvSpPr>
          <p:cNvPr id="16" name="Shape 16"/>
          <p:cNvSpPr txBox="1"/>
          <p:nvPr>
            <p:ph type="title"/>
          </p:nvPr>
        </p:nvSpPr>
        <p:spPr>
          <a:xfrm>
            <a:off x="460950" y="2065350"/>
            <a:ext cx="8222100" cy="1012800"/>
          </a:xfrm>
          <a:prstGeom prst="rect">
            <a:avLst/>
          </a:prstGeom>
        </p:spPr>
        <p:txBody>
          <a:bodyPr anchorCtr="0" anchor="ctr" bIns="91425" lIns="91425" spcFirstLastPara="1" rIns="91425" wrap="square" tIns="91425"/>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7" name="Shape 17"/>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spcBef>
                <a:spcPts val="0"/>
              </a:spcBef>
              <a:buNone/>
              <a:defRPr>
                <a:solidFill>
                  <a:schemeClr val="lt1"/>
                </a:solidFill>
              </a:defRPr>
            </a:lvl1pPr>
            <a:lvl2pPr lvl="1">
              <a:spcBef>
                <a:spcPts val="0"/>
              </a:spcBef>
              <a:buNone/>
              <a:defRPr>
                <a:solidFill>
                  <a:schemeClr val="lt1"/>
                </a:solidFill>
              </a:defRPr>
            </a:lvl2pPr>
            <a:lvl3pPr lvl="2">
              <a:spcBef>
                <a:spcPts val="0"/>
              </a:spcBef>
              <a:buNone/>
              <a:defRPr>
                <a:solidFill>
                  <a:schemeClr val="lt1"/>
                </a:solidFill>
              </a:defRPr>
            </a:lvl3pPr>
            <a:lvl4pPr lvl="3">
              <a:spcBef>
                <a:spcPts val="0"/>
              </a:spcBef>
              <a:buNone/>
              <a:defRPr>
                <a:solidFill>
                  <a:schemeClr val="lt1"/>
                </a:solidFill>
              </a:defRPr>
            </a:lvl4pPr>
            <a:lvl5pPr lvl="4">
              <a:spcBef>
                <a:spcPts val="0"/>
              </a:spcBef>
              <a:buNone/>
              <a:defRPr>
                <a:solidFill>
                  <a:schemeClr val="lt1"/>
                </a:solidFill>
              </a:defRPr>
            </a:lvl5pPr>
            <a:lvl6pPr lvl="5">
              <a:spcBef>
                <a:spcPts val="0"/>
              </a:spcBef>
              <a:buNone/>
              <a:defRPr>
                <a:solidFill>
                  <a:schemeClr val="lt1"/>
                </a:solidFill>
              </a:defRPr>
            </a:lvl6pPr>
            <a:lvl7pPr lvl="6">
              <a:spcBef>
                <a:spcPts val="0"/>
              </a:spcBef>
              <a:buNone/>
              <a:defRPr>
                <a:solidFill>
                  <a:schemeClr val="lt1"/>
                </a:solidFill>
              </a:defRPr>
            </a:lvl7pPr>
            <a:lvl8pPr lvl="7">
              <a:spcBef>
                <a:spcPts val="0"/>
              </a:spcBef>
              <a:buNone/>
              <a:defRPr>
                <a:solidFill>
                  <a:schemeClr val="lt1"/>
                </a:solidFill>
              </a:defRPr>
            </a:lvl8pPr>
            <a:lvl9pPr lvl="8">
              <a:spcBef>
                <a:spcPts val="0"/>
              </a:spcBef>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8" name="Shape 18"/>
        <p:cNvGrpSpPr/>
        <p:nvPr/>
      </p:nvGrpSpPr>
      <p:grpSpPr>
        <a:xfrm>
          <a:off x="0" y="0"/>
          <a:ext cx="0" cy="0"/>
          <a:chOff x="0" y="0"/>
          <a:chExt cx="0" cy="0"/>
        </a:xfrm>
      </p:grpSpPr>
      <p:sp>
        <p:nvSpPr>
          <p:cNvPr id="19" name="Shape 19"/>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 name="Shape 20"/>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 name="Shape 21"/>
          <p:cNvSpPr txBox="1"/>
          <p:nvPr>
            <p:ph type="title"/>
          </p:nvPr>
        </p:nvSpPr>
        <p:spPr>
          <a:xfrm>
            <a:off x="471900" y="738725"/>
            <a:ext cx="8222100" cy="767700"/>
          </a:xfrm>
          <a:prstGeom prst="rect">
            <a:avLst/>
          </a:prstGeom>
        </p:spPr>
        <p:txBody>
          <a:bodyPr anchorCtr="0" anchor="b" bIns="91425" lIns="91425" spcFirstLastPara="1" rIns="91425" wrap="square" tIns="91425"/>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2" name="Shape 22"/>
          <p:cNvSpPr txBox="1"/>
          <p:nvPr>
            <p:ph idx="1" type="body"/>
          </p:nvPr>
        </p:nvSpPr>
        <p:spPr>
          <a:xfrm>
            <a:off x="471900" y="1919075"/>
            <a:ext cx="8222100" cy="27102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Shape 23"/>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4" name="Shape 24"/>
        <p:cNvGrpSpPr/>
        <p:nvPr/>
      </p:nvGrpSpPr>
      <p:grpSpPr>
        <a:xfrm>
          <a:off x="0" y="0"/>
          <a:ext cx="0" cy="0"/>
          <a:chOff x="0" y="0"/>
          <a:chExt cx="0" cy="0"/>
        </a:xfrm>
      </p:grpSpPr>
      <p:sp>
        <p:nvSpPr>
          <p:cNvPr id="25" name="Shape 2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 name="Shape 26"/>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 name="Shape 27"/>
          <p:cNvSpPr txBox="1"/>
          <p:nvPr>
            <p:ph type="title"/>
          </p:nvPr>
        </p:nvSpPr>
        <p:spPr>
          <a:xfrm>
            <a:off x="471900" y="738725"/>
            <a:ext cx="8222100" cy="767700"/>
          </a:xfrm>
          <a:prstGeom prst="rect">
            <a:avLst/>
          </a:prstGeom>
        </p:spPr>
        <p:txBody>
          <a:bodyPr anchorCtr="0" anchor="b" bIns="91425" lIns="91425" spcFirstLastPara="1" rIns="91425" wrap="square" tIns="91425"/>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8" name="Shape 28"/>
          <p:cNvSpPr txBox="1"/>
          <p:nvPr>
            <p:ph idx="1" type="body"/>
          </p:nvPr>
        </p:nvSpPr>
        <p:spPr>
          <a:xfrm>
            <a:off x="471900" y="1919075"/>
            <a:ext cx="3999900" cy="27102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Shape 29"/>
          <p:cNvSpPr txBox="1"/>
          <p:nvPr>
            <p:ph idx="2" type="body"/>
          </p:nvPr>
        </p:nvSpPr>
        <p:spPr>
          <a:xfrm>
            <a:off x="4694250" y="1919075"/>
            <a:ext cx="3999900" cy="27102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Shape 30"/>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1" name="Shape 31"/>
        <p:cNvGrpSpPr/>
        <p:nvPr/>
      </p:nvGrpSpPr>
      <p:grpSpPr>
        <a:xfrm>
          <a:off x="0" y="0"/>
          <a:ext cx="0" cy="0"/>
          <a:chOff x="0" y="0"/>
          <a:chExt cx="0" cy="0"/>
        </a:xfrm>
      </p:grpSpPr>
      <p:sp>
        <p:nvSpPr>
          <p:cNvPr id="32" name="Shape 32"/>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3" name="Shape 33"/>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 name="Shape 34"/>
          <p:cNvSpPr txBox="1"/>
          <p:nvPr>
            <p:ph type="title"/>
          </p:nvPr>
        </p:nvSpPr>
        <p:spPr>
          <a:xfrm>
            <a:off x="98250" y="16350"/>
            <a:ext cx="8826600" cy="602700"/>
          </a:xfrm>
          <a:prstGeom prst="rect">
            <a:avLst/>
          </a:prstGeom>
        </p:spPr>
        <p:txBody>
          <a:bodyPr anchorCtr="0" anchor="ctr" bIns="91425" lIns="91425" spcFirstLastPara="1" rIns="91425" wrap="square" tIns="91425"/>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5" name="Shape 35"/>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6" name="Shape 36"/>
        <p:cNvGrpSpPr/>
        <p:nvPr/>
      </p:nvGrpSpPr>
      <p:grpSpPr>
        <a:xfrm>
          <a:off x="0" y="0"/>
          <a:ext cx="0" cy="0"/>
          <a:chOff x="0" y="0"/>
          <a:chExt cx="0" cy="0"/>
        </a:xfrm>
      </p:grpSpPr>
      <p:sp>
        <p:nvSpPr>
          <p:cNvPr id="37" name="Shape 3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8" name="Shape 38"/>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9" name="Shape 39"/>
          <p:cNvSpPr txBox="1"/>
          <p:nvPr>
            <p:ph type="title"/>
          </p:nvPr>
        </p:nvSpPr>
        <p:spPr>
          <a:xfrm>
            <a:off x="226078" y="357800"/>
            <a:ext cx="2808000" cy="9534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Shape 40"/>
          <p:cNvSpPr txBox="1"/>
          <p:nvPr>
            <p:ph idx="1" type="body"/>
          </p:nvPr>
        </p:nvSpPr>
        <p:spPr>
          <a:xfrm>
            <a:off x="226075" y="1465800"/>
            <a:ext cx="2808000" cy="3163500"/>
          </a:xfrm>
          <a:prstGeom prst="rect">
            <a:avLst/>
          </a:prstGeom>
        </p:spPr>
        <p:txBody>
          <a:bodyPr anchorCtr="0" anchor="t" bIns="91425" lIns="91425" spcFirstLastPara="1" rIns="91425" wrap="square" tIns="91425"/>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1600"/>
              </a:spcBef>
              <a:spcAft>
                <a:spcPts val="0"/>
              </a:spcAft>
              <a:buClr>
                <a:schemeClr val="lt1"/>
              </a:buClr>
              <a:buSzPts val="1200"/>
              <a:buChar char="○"/>
              <a:defRPr sz="1200">
                <a:solidFill>
                  <a:schemeClr val="lt1"/>
                </a:solidFill>
              </a:defRPr>
            </a:lvl2pPr>
            <a:lvl3pPr indent="-304800" lvl="2" marL="1371600">
              <a:spcBef>
                <a:spcPts val="1600"/>
              </a:spcBef>
              <a:spcAft>
                <a:spcPts val="0"/>
              </a:spcAft>
              <a:buClr>
                <a:schemeClr val="lt1"/>
              </a:buClr>
              <a:buSzPts val="1200"/>
              <a:buChar char="■"/>
              <a:defRPr sz="1200">
                <a:solidFill>
                  <a:schemeClr val="lt1"/>
                </a:solidFill>
              </a:defRPr>
            </a:lvl3pPr>
            <a:lvl4pPr indent="-304800" lvl="3" marL="1828800">
              <a:spcBef>
                <a:spcPts val="1600"/>
              </a:spcBef>
              <a:spcAft>
                <a:spcPts val="0"/>
              </a:spcAft>
              <a:buClr>
                <a:schemeClr val="lt1"/>
              </a:buClr>
              <a:buSzPts val="1200"/>
              <a:buChar char="●"/>
              <a:defRPr sz="1200">
                <a:solidFill>
                  <a:schemeClr val="lt1"/>
                </a:solidFill>
              </a:defRPr>
            </a:lvl4pPr>
            <a:lvl5pPr indent="-304800" lvl="4" marL="2286000">
              <a:spcBef>
                <a:spcPts val="1600"/>
              </a:spcBef>
              <a:spcAft>
                <a:spcPts val="0"/>
              </a:spcAft>
              <a:buClr>
                <a:schemeClr val="lt1"/>
              </a:buClr>
              <a:buSzPts val="1200"/>
              <a:buChar char="○"/>
              <a:defRPr sz="1200">
                <a:solidFill>
                  <a:schemeClr val="lt1"/>
                </a:solidFill>
              </a:defRPr>
            </a:lvl5pPr>
            <a:lvl6pPr indent="-304800" lvl="5" marL="2743200">
              <a:spcBef>
                <a:spcPts val="1600"/>
              </a:spcBef>
              <a:spcAft>
                <a:spcPts val="0"/>
              </a:spcAft>
              <a:buClr>
                <a:schemeClr val="lt1"/>
              </a:buClr>
              <a:buSzPts val="1200"/>
              <a:buChar char="■"/>
              <a:defRPr sz="1200">
                <a:solidFill>
                  <a:schemeClr val="lt1"/>
                </a:solidFill>
              </a:defRPr>
            </a:lvl6pPr>
            <a:lvl7pPr indent="-304800" lvl="6" marL="3200400">
              <a:spcBef>
                <a:spcPts val="1600"/>
              </a:spcBef>
              <a:spcAft>
                <a:spcPts val="0"/>
              </a:spcAft>
              <a:buClr>
                <a:schemeClr val="lt1"/>
              </a:buClr>
              <a:buSzPts val="1200"/>
              <a:buChar char="●"/>
              <a:defRPr sz="1200">
                <a:solidFill>
                  <a:schemeClr val="lt1"/>
                </a:solidFill>
              </a:defRPr>
            </a:lvl7pPr>
            <a:lvl8pPr indent="-304800" lvl="7" marL="3657600">
              <a:spcBef>
                <a:spcPts val="1600"/>
              </a:spcBef>
              <a:spcAft>
                <a:spcPts val="0"/>
              </a:spcAft>
              <a:buClr>
                <a:schemeClr val="lt1"/>
              </a:buClr>
              <a:buSzPts val="1200"/>
              <a:buChar char="○"/>
              <a:defRPr sz="1200">
                <a:solidFill>
                  <a:schemeClr val="lt1"/>
                </a:solidFill>
              </a:defRPr>
            </a:lvl8pPr>
            <a:lvl9pPr indent="-304800" lvl="8" marL="4114800">
              <a:spcBef>
                <a:spcPts val="1600"/>
              </a:spcBef>
              <a:spcAft>
                <a:spcPts val="1600"/>
              </a:spcAft>
              <a:buClr>
                <a:schemeClr val="lt1"/>
              </a:buClr>
              <a:buSzPts val="1200"/>
              <a:buChar char="■"/>
              <a:defRPr sz="1200">
                <a:solidFill>
                  <a:schemeClr val="lt1"/>
                </a:solidFill>
              </a:defRPr>
            </a:lvl9pPr>
          </a:lstStyle>
          <a:p/>
        </p:txBody>
      </p:sp>
      <p:sp>
        <p:nvSpPr>
          <p:cNvPr id="41" name="Shape 41"/>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42" name="Shape 42"/>
        <p:cNvGrpSpPr/>
        <p:nvPr/>
      </p:nvGrpSpPr>
      <p:grpSpPr>
        <a:xfrm>
          <a:off x="0" y="0"/>
          <a:ext cx="0" cy="0"/>
          <a:chOff x="0" y="0"/>
          <a:chExt cx="0" cy="0"/>
        </a:xfrm>
      </p:grpSpPr>
      <p:sp>
        <p:nvSpPr>
          <p:cNvPr id="43" name="Shape 43"/>
          <p:cNvSpPr txBox="1"/>
          <p:nvPr>
            <p:ph type="title"/>
          </p:nvPr>
        </p:nvSpPr>
        <p:spPr>
          <a:xfrm>
            <a:off x="490250" y="488250"/>
            <a:ext cx="6227100" cy="4090800"/>
          </a:xfrm>
          <a:prstGeom prst="rect">
            <a:avLst/>
          </a:prstGeom>
        </p:spPr>
        <p:txBody>
          <a:bodyPr anchorCtr="0" anchor="ctr" bIns="91425" lIns="91425" spcFirstLastPara="1" rIns="91425" wrap="square" tIns="91425"/>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4" name="Shape 44"/>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spcBef>
                <a:spcPts val="0"/>
              </a:spcBef>
              <a:buNone/>
              <a:defRPr>
                <a:solidFill>
                  <a:schemeClr val="lt1"/>
                </a:solidFill>
              </a:defRPr>
            </a:lvl1pPr>
            <a:lvl2pPr lvl="1">
              <a:spcBef>
                <a:spcPts val="0"/>
              </a:spcBef>
              <a:buNone/>
              <a:defRPr>
                <a:solidFill>
                  <a:schemeClr val="lt1"/>
                </a:solidFill>
              </a:defRPr>
            </a:lvl2pPr>
            <a:lvl3pPr lvl="2">
              <a:spcBef>
                <a:spcPts val="0"/>
              </a:spcBef>
              <a:buNone/>
              <a:defRPr>
                <a:solidFill>
                  <a:schemeClr val="lt1"/>
                </a:solidFill>
              </a:defRPr>
            </a:lvl3pPr>
            <a:lvl4pPr lvl="3">
              <a:spcBef>
                <a:spcPts val="0"/>
              </a:spcBef>
              <a:buNone/>
              <a:defRPr>
                <a:solidFill>
                  <a:schemeClr val="lt1"/>
                </a:solidFill>
              </a:defRPr>
            </a:lvl4pPr>
            <a:lvl5pPr lvl="4">
              <a:spcBef>
                <a:spcPts val="0"/>
              </a:spcBef>
              <a:buNone/>
              <a:defRPr>
                <a:solidFill>
                  <a:schemeClr val="lt1"/>
                </a:solidFill>
              </a:defRPr>
            </a:lvl5pPr>
            <a:lvl6pPr lvl="5">
              <a:spcBef>
                <a:spcPts val="0"/>
              </a:spcBef>
              <a:buNone/>
              <a:defRPr>
                <a:solidFill>
                  <a:schemeClr val="lt1"/>
                </a:solidFill>
              </a:defRPr>
            </a:lvl6pPr>
            <a:lvl7pPr lvl="6">
              <a:spcBef>
                <a:spcPts val="0"/>
              </a:spcBef>
              <a:buNone/>
              <a:defRPr>
                <a:solidFill>
                  <a:schemeClr val="lt1"/>
                </a:solidFill>
              </a:defRPr>
            </a:lvl7pPr>
            <a:lvl8pPr lvl="7">
              <a:spcBef>
                <a:spcPts val="0"/>
              </a:spcBef>
              <a:buNone/>
              <a:defRPr>
                <a:solidFill>
                  <a:schemeClr val="lt1"/>
                </a:solidFill>
              </a:defRPr>
            </a:lvl8pPr>
            <a:lvl9pPr lvl="8">
              <a:spcBef>
                <a:spcPts val="0"/>
              </a:spcBef>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5" name="Shape 45"/>
        <p:cNvGrpSpPr/>
        <p:nvPr/>
      </p:nvGrpSpPr>
      <p:grpSpPr>
        <a:xfrm>
          <a:off x="0" y="0"/>
          <a:ext cx="0" cy="0"/>
          <a:chOff x="0" y="0"/>
          <a:chExt cx="0" cy="0"/>
        </a:xfrm>
      </p:grpSpPr>
      <p:sp>
        <p:nvSpPr>
          <p:cNvPr id="46" name="Shape 46"/>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7" name="Shape 47"/>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8" name="Shape 48"/>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9" name="Shape 49"/>
          <p:cNvSpPr txBox="1"/>
          <p:nvPr>
            <p:ph idx="1" type="subTitle"/>
          </p:nvPr>
        </p:nvSpPr>
        <p:spPr>
          <a:xfrm>
            <a:off x="265500" y="2779467"/>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Shape 50"/>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Shape 51"/>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spcBef>
                <a:spcPts val="0"/>
              </a:spcBef>
              <a:buNone/>
              <a:defRPr>
                <a:solidFill>
                  <a:schemeClr val="lt1"/>
                </a:solidFill>
              </a:defRPr>
            </a:lvl1pPr>
            <a:lvl2pPr lvl="1">
              <a:spcBef>
                <a:spcPts val="0"/>
              </a:spcBef>
              <a:buNone/>
              <a:defRPr>
                <a:solidFill>
                  <a:schemeClr val="lt1"/>
                </a:solidFill>
              </a:defRPr>
            </a:lvl2pPr>
            <a:lvl3pPr lvl="2">
              <a:spcBef>
                <a:spcPts val="0"/>
              </a:spcBef>
              <a:buNone/>
              <a:defRPr>
                <a:solidFill>
                  <a:schemeClr val="lt1"/>
                </a:solidFill>
              </a:defRPr>
            </a:lvl3pPr>
            <a:lvl4pPr lvl="3">
              <a:spcBef>
                <a:spcPts val="0"/>
              </a:spcBef>
              <a:buNone/>
              <a:defRPr>
                <a:solidFill>
                  <a:schemeClr val="lt1"/>
                </a:solidFill>
              </a:defRPr>
            </a:lvl4pPr>
            <a:lvl5pPr lvl="4">
              <a:spcBef>
                <a:spcPts val="0"/>
              </a:spcBef>
              <a:buNone/>
              <a:defRPr>
                <a:solidFill>
                  <a:schemeClr val="lt1"/>
                </a:solidFill>
              </a:defRPr>
            </a:lvl5pPr>
            <a:lvl6pPr lvl="5">
              <a:spcBef>
                <a:spcPts val="0"/>
              </a:spcBef>
              <a:buNone/>
              <a:defRPr>
                <a:solidFill>
                  <a:schemeClr val="lt1"/>
                </a:solidFill>
              </a:defRPr>
            </a:lvl6pPr>
            <a:lvl7pPr lvl="6">
              <a:spcBef>
                <a:spcPts val="0"/>
              </a:spcBef>
              <a:buNone/>
              <a:defRPr>
                <a:solidFill>
                  <a:schemeClr val="lt1"/>
                </a:solidFill>
              </a:defRPr>
            </a:lvl7pPr>
            <a:lvl8pPr lvl="7">
              <a:spcBef>
                <a:spcPts val="0"/>
              </a:spcBef>
              <a:buNone/>
              <a:defRPr>
                <a:solidFill>
                  <a:schemeClr val="lt1"/>
                </a:solidFill>
              </a:defRPr>
            </a:lvl8pPr>
            <a:lvl9pPr lvl="8">
              <a:spcBef>
                <a:spcPts val="0"/>
              </a:spcBef>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2" name="Shape 52"/>
        <p:cNvGrpSpPr/>
        <p:nvPr/>
      </p:nvGrpSpPr>
      <p:grpSpPr>
        <a:xfrm>
          <a:off x="0" y="0"/>
          <a:ext cx="0" cy="0"/>
          <a:chOff x="0" y="0"/>
          <a:chExt cx="0" cy="0"/>
        </a:xfrm>
      </p:grpSpPr>
      <p:sp>
        <p:nvSpPr>
          <p:cNvPr id="53" name="Shape 53"/>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4" name="Shape 54"/>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5" name="Shape 55"/>
          <p:cNvSpPr txBox="1"/>
          <p:nvPr>
            <p:ph idx="1" type="body"/>
          </p:nvPr>
        </p:nvSpPr>
        <p:spPr>
          <a:xfrm>
            <a:off x="57150" y="4696825"/>
            <a:ext cx="8382000" cy="4467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Clr>
                <a:schemeClr val="lt1"/>
              </a:buClr>
              <a:buSzPts val="1200"/>
              <a:buNone/>
              <a:defRPr sz="1200">
                <a:solidFill>
                  <a:schemeClr val="lt1"/>
                </a:solidFill>
              </a:defRPr>
            </a:lvl1pPr>
          </a:lstStyle>
          <a:p/>
        </p:txBody>
      </p:sp>
      <p:sp>
        <p:nvSpPr>
          <p:cNvPr id="56" name="Shape 56"/>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spcBef>
                <a:spcPts val="0"/>
              </a:spcBef>
              <a:buNone/>
              <a:defRPr>
                <a:solidFill>
                  <a:schemeClr val="lt1"/>
                </a:solidFill>
              </a:defRPr>
            </a:lvl1pPr>
            <a:lvl2pPr lvl="1">
              <a:spcBef>
                <a:spcPts val="0"/>
              </a:spcBef>
              <a:buNone/>
              <a:defRPr>
                <a:solidFill>
                  <a:schemeClr val="lt1"/>
                </a:solidFill>
              </a:defRPr>
            </a:lvl2pPr>
            <a:lvl3pPr lvl="2">
              <a:spcBef>
                <a:spcPts val="0"/>
              </a:spcBef>
              <a:buNone/>
              <a:defRPr>
                <a:solidFill>
                  <a:schemeClr val="lt1"/>
                </a:solidFill>
              </a:defRPr>
            </a:lvl3pPr>
            <a:lvl4pPr lvl="3">
              <a:spcBef>
                <a:spcPts val="0"/>
              </a:spcBef>
              <a:buNone/>
              <a:defRPr>
                <a:solidFill>
                  <a:schemeClr val="lt1"/>
                </a:solidFill>
              </a:defRPr>
            </a:lvl4pPr>
            <a:lvl5pPr lvl="4">
              <a:spcBef>
                <a:spcPts val="0"/>
              </a:spcBef>
              <a:buNone/>
              <a:defRPr>
                <a:solidFill>
                  <a:schemeClr val="lt1"/>
                </a:solidFill>
              </a:defRPr>
            </a:lvl5pPr>
            <a:lvl6pPr lvl="5">
              <a:spcBef>
                <a:spcPts val="0"/>
              </a:spcBef>
              <a:buNone/>
              <a:defRPr>
                <a:solidFill>
                  <a:schemeClr val="lt1"/>
                </a:solidFill>
              </a:defRPr>
            </a:lvl6pPr>
            <a:lvl7pPr lvl="6">
              <a:spcBef>
                <a:spcPts val="0"/>
              </a:spcBef>
              <a:buNone/>
              <a:defRPr>
                <a:solidFill>
                  <a:schemeClr val="lt1"/>
                </a:solidFill>
              </a:defRPr>
            </a:lvl7pPr>
            <a:lvl8pPr lvl="7">
              <a:spcBef>
                <a:spcPts val="0"/>
              </a:spcBef>
              <a:buNone/>
              <a:defRPr>
                <a:solidFill>
                  <a:schemeClr val="lt1"/>
                </a:solidFill>
              </a:defRPr>
            </a:lvl8pPr>
            <a:lvl9pPr lvl="8">
              <a:spcBef>
                <a:spcPts val="0"/>
              </a:spcBef>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terial">
    <p:bg>
      <p:bgPr>
        <a:solidFill>
          <a:schemeClr val="dk1"/>
        </a:solidFill>
      </p:bgPr>
    </p:bg>
    <p:spTree>
      <p:nvGrpSpPr>
        <p:cNvPr id="5" name="Shape 5"/>
        <p:cNvGrpSpPr/>
        <p:nvPr/>
      </p:nvGrpSpPr>
      <p:grpSpPr>
        <a:xfrm>
          <a:off x="0" y="0"/>
          <a:ext cx="0" cy="0"/>
          <a:chOff x="0" y="0"/>
          <a:chExt cx="0" cy="0"/>
        </a:xfrm>
      </p:grpSpPr>
      <p:sp>
        <p:nvSpPr>
          <p:cNvPr id="6" name="Shape 6"/>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Shape 7"/>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Shape 8"/>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lvl="0" algn="r">
              <a:spcBef>
                <a:spcPts val="0"/>
              </a:spcBef>
              <a:buNone/>
              <a:defRPr sz="1000">
                <a:solidFill>
                  <a:schemeClr val="lt2"/>
                </a:solidFill>
                <a:latin typeface="Roboto"/>
                <a:ea typeface="Roboto"/>
                <a:cs typeface="Roboto"/>
                <a:sym typeface="Roboto"/>
              </a:defRPr>
            </a:lvl1pPr>
            <a:lvl2pPr lvl="1" algn="r">
              <a:spcBef>
                <a:spcPts val="0"/>
              </a:spcBef>
              <a:buNone/>
              <a:defRPr sz="1000">
                <a:solidFill>
                  <a:schemeClr val="lt2"/>
                </a:solidFill>
                <a:latin typeface="Roboto"/>
                <a:ea typeface="Roboto"/>
                <a:cs typeface="Roboto"/>
                <a:sym typeface="Roboto"/>
              </a:defRPr>
            </a:lvl2pPr>
            <a:lvl3pPr lvl="2" algn="r">
              <a:spcBef>
                <a:spcPts val="0"/>
              </a:spcBef>
              <a:buNone/>
              <a:defRPr sz="1000">
                <a:solidFill>
                  <a:schemeClr val="lt2"/>
                </a:solidFill>
                <a:latin typeface="Roboto"/>
                <a:ea typeface="Roboto"/>
                <a:cs typeface="Roboto"/>
                <a:sym typeface="Roboto"/>
              </a:defRPr>
            </a:lvl3pPr>
            <a:lvl4pPr lvl="3" algn="r">
              <a:spcBef>
                <a:spcPts val="0"/>
              </a:spcBef>
              <a:buNone/>
              <a:defRPr sz="1000">
                <a:solidFill>
                  <a:schemeClr val="lt2"/>
                </a:solidFill>
                <a:latin typeface="Roboto"/>
                <a:ea typeface="Roboto"/>
                <a:cs typeface="Roboto"/>
                <a:sym typeface="Roboto"/>
              </a:defRPr>
            </a:lvl4pPr>
            <a:lvl5pPr lvl="4" algn="r">
              <a:spcBef>
                <a:spcPts val="0"/>
              </a:spcBef>
              <a:buNone/>
              <a:defRPr sz="1000">
                <a:solidFill>
                  <a:schemeClr val="lt2"/>
                </a:solidFill>
                <a:latin typeface="Roboto"/>
                <a:ea typeface="Roboto"/>
                <a:cs typeface="Roboto"/>
                <a:sym typeface="Roboto"/>
              </a:defRPr>
            </a:lvl5pPr>
            <a:lvl6pPr lvl="5" algn="r">
              <a:spcBef>
                <a:spcPts val="0"/>
              </a:spcBef>
              <a:buNone/>
              <a:defRPr sz="1000">
                <a:solidFill>
                  <a:schemeClr val="lt2"/>
                </a:solidFill>
                <a:latin typeface="Roboto"/>
                <a:ea typeface="Roboto"/>
                <a:cs typeface="Roboto"/>
                <a:sym typeface="Roboto"/>
              </a:defRPr>
            </a:lvl6pPr>
            <a:lvl7pPr lvl="6" algn="r">
              <a:spcBef>
                <a:spcPts val="0"/>
              </a:spcBef>
              <a:buNone/>
              <a:defRPr sz="1000">
                <a:solidFill>
                  <a:schemeClr val="lt2"/>
                </a:solidFill>
                <a:latin typeface="Roboto"/>
                <a:ea typeface="Roboto"/>
                <a:cs typeface="Roboto"/>
                <a:sym typeface="Roboto"/>
              </a:defRPr>
            </a:lvl7pPr>
            <a:lvl8pPr lvl="7" algn="r">
              <a:spcBef>
                <a:spcPts val="0"/>
              </a:spcBef>
              <a:buNone/>
              <a:defRPr sz="1000">
                <a:solidFill>
                  <a:schemeClr val="lt2"/>
                </a:solidFill>
                <a:latin typeface="Roboto"/>
                <a:ea typeface="Roboto"/>
                <a:cs typeface="Roboto"/>
                <a:sym typeface="Roboto"/>
              </a:defRPr>
            </a:lvl8pPr>
            <a:lvl9pPr lvl="8" algn="r">
              <a:spcBef>
                <a:spcPts val="0"/>
              </a:spcBef>
              <a:buNone/>
              <a:defRPr sz="1000">
                <a:solidFill>
                  <a:schemeClr val="lt2"/>
                </a:solidFill>
                <a:latin typeface="Roboto"/>
                <a:ea typeface="Roboto"/>
                <a:cs typeface="Roboto"/>
                <a:sym typeface="Roboto"/>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hyperlink" Target="https://docs.angularjs.org/api/ng/directive"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github.com/johnpapa/angular-styleguide/blob/master/a1/README.md"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sp>
        <p:nvSpPr>
          <p:cNvPr id="67" name="Shape 67"/>
          <p:cNvSpPr txBox="1"/>
          <p:nvPr>
            <p:ph type="ctrTitle"/>
          </p:nvPr>
        </p:nvSpPr>
        <p:spPr>
          <a:xfrm>
            <a:off x="1947475" y="1666350"/>
            <a:ext cx="8222100" cy="9336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AngularJs Day 2</a:t>
            </a:r>
            <a:endParaRPr/>
          </a:p>
        </p:txBody>
      </p:sp>
      <p:sp>
        <p:nvSpPr>
          <p:cNvPr id="68" name="Shape 68"/>
          <p:cNvSpPr txBox="1"/>
          <p:nvPr>
            <p:ph idx="1" type="subTitle"/>
          </p:nvPr>
        </p:nvSpPr>
        <p:spPr>
          <a:xfrm>
            <a:off x="5255975" y="2844730"/>
            <a:ext cx="8222100" cy="4329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Arul</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Shape 12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Nested Controller</a:t>
            </a:r>
            <a:endParaRPr/>
          </a:p>
        </p:txBody>
      </p:sp>
      <p:sp>
        <p:nvSpPr>
          <p:cNvPr id="125" name="Shape 125"/>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rPr lang="en">
                <a:solidFill>
                  <a:srgbClr val="000000"/>
                </a:solidFill>
                <a:highlight>
                  <a:srgbClr val="FFFFFF"/>
                </a:highlight>
              </a:rPr>
              <a:t>It is a good practice to make controllers single purpose in their work. However, that means that sometimes controllers might need to work with another controller in partnership to generate and work with an entire view in the page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Shape 130"/>
          <p:cNvSpPr txBox="1"/>
          <p:nvPr/>
        </p:nvSpPr>
        <p:spPr>
          <a:xfrm>
            <a:off x="0" y="745425"/>
            <a:ext cx="9144000" cy="4398300"/>
          </a:xfrm>
          <a:prstGeom prst="rect">
            <a:avLst/>
          </a:prstGeom>
          <a:noFill/>
          <a:ln>
            <a:noFill/>
          </a:ln>
        </p:spPr>
        <p:txBody>
          <a:bodyPr anchorCtr="0" anchor="ctr" bIns="91425" lIns="91425" spcFirstLastPara="1" rIns="91425" wrap="square" tIns="91425">
            <a:noAutofit/>
          </a:bodyPr>
          <a:lstStyle/>
          <a:p>
            <a:pPr indent="0" lvl="0" marL="0" rtl="0">
              <a:lnSpc>
                <a:spcPct val="150000"/>
              </a:lnSpc>
              <a:spcBef>
                <a:spcPts val="0"/>
              </a:spcBef>
              <a:spcAft>
                <a:spcPts val="0"/>
              </a:spcAft>
              <a:buNone/>
            </a:pPr>
            <a:r>
              <a:rPr lang="en" sz="700">
                <a:solidFill>
                  <a:srgbClr val="800000"/>
                </a:solidFill>
                <a:latin typeface="Courier New"/>
                <a:ea typeface="Courier New"/>
                <a:cs typeface="Courier New"/>
                <a:sym typeface="Courier New"/>
              </a:rPr>
              <a:t>&lt;html&gt;</a:t>
            </a:r>
            <a:endParaRPr sz="700">
              <a:solidFill>
                <a:srgbClr val="800000"/>
              </a:solidFill>
              <a:latin typeface="Courier New"/>
              <a:ea typeface="Courier New"/>
              <a:cs typeface="Courier New"/>
              <a:sym typeface="Courier New"/>
            </a:endParaRPr>
          </a:p>
          <a:p>
            <a:pPr indent="0" lvl="0" marL="0" rtl="0">
              <a:lnSpc>
                <a:spcPct val="150000"/>
              </a:lnSpc>
              <a:spcBef>
                <a:spcPts val="0"/>
              </a:spcBef>
              <a:spcAft>
                <a:spcPts val="0"/>
              </a:spcAft>
              <a:buNone/>
            </a:pPr>
            <a:r>
              <a:rPr lang="en" sz="700">
                <a:latin typeface="Courier New"/>
                <a:ea typeface="Courier New"/>
                <a:cs typeface="Courier New"/>
                <a:sym typeface="Courier New"/>
              </a:rPr>
              <a:t>   </a:t>
            </a:r>
            <a:r>
              <a:rPr lang="en" sz="700">
                <a:solidFill>
                  <a:srgbClr val="800000"/>
                </a:solidFill>
                <a:latin typeface="Courier New"/>
                <a:ea typeface="Courier New"/>
                <a:cs typeface="Courier New"/>
                <a:sym typeface="Courier New"/>
              </a:rPr>
              <a:t>&lt;script</a:t>
            </a:r>
            <a:r>
              <a:rPr lang="en" sz="700">
                <a:latin typeface="Courier New"/>
                <a:ea typeface="Courier New"/>
                <a:cs typeface="Courier New"/>
                <a:sym typeface="Courier New"/>
              </a:rPr>
              <a:t> </a:t>
            </a:r>
            <a:r>
              <a:rPr lang="en" sz="700">
                <a:solidFill>
                  <a:srgbClr val="FF0000"/>
                </a:solidFill>
                <a:latin typeface="Courier New"/>
                <a:ea typeface="Courier New"/>
                <a:cs typeface="Courier New"/>
                <a:sym typeface="Courier New"/>
              </a:rPr>
              <a:t>type</a:t>
            </a:r>
            <a:r>
              <a:rPr lang="en" sz="700">
                <a:latin typeface="Courier New"/>
                <a:ea typeface="Courier New"/>
                <a:cs typeface="Courier New"/>
                <a:sym typeface="Courier New"/>
              </a:rPr>
              <a:t>=</a:t>
            </a:r>
            <a:r>
              <a:rPr lang="en" sz="700">
                <a:solidFill>
                  <a:srgbClr val="0000FF"/>
                </a:solidFill>
                <a:latin typeface="Courier New"/>
                <a:ea typeface="Courier New"/>
                <a:cs typeface="Courier New"/>
                <a:sym typeface="Courier New"/>
              </a:rPr>
              <a:t>"text/javascript"</a:t>
            </a:r>
            <a:r>
              <a:rPr lang="en" sz="700">
                <a:latin typeface="Courier New"/>
                <a:ea typeface="Courier New"/>
                <a:cs typeface="Courier New"/>
                <a:sym typeface="Courier New"/>
              </a:rPr>
              <a:t> </a:t>
            </a:r>
            <a:r>
              <a:rPr lang="en" sz="700">
                <a:solidFill>
                  <a:srgbClr val="FF0000"/>
                </a:solidFill>
                <a:latin typeface="Courier New"/>
                <a:ea typeface="Courier New"/>
                <a:cs typeface="Courier New"/>
                <a:sym typeface="Courier New"/>
              </a:rPr>
              <a:t>src</a:t>
            </a:r>
            <a:r>
              <a:rPr lang="en" sz="700">
                <a:latin typeface="Courier New"/>
                <a:ea typeface="Courier New"/>
                <a:cs typeface="Courier New"/>
                <a:sym typeface="Courier New"/>
              </a:rPr>
              <a:t>=</a:t>
            </a:r>
            <a:r>
              <a:rPr lang="en" sz="700">
                <a:solidFill>
                  <a:srgbClr val="0000FF"/>
                </a:solidFill>
                <a:latin typeface="Courier New"/>
                <a:ea typeface="Courier New"/>
                <a:cs typeface="Courier New"/>
                <a:sym typeface="Courier New"/>
              </a:rPr>
              <a:t>"js/angular.js"</a:t>
            </a:r>
            <a:r>
              <a:rPr lang="en" sz="700">
                <a:solidFill>
                  <a:srgbClr val="800000"/>
                </a:solidFill>
                <a:latin typeface="Courier New"/>
                <a:ea typeface="Courier New"/>
                <a:cs typeface="Courier New"/>
                <a:sym typeface="Courier New"/>
              </a:rPr>
              <a:t>&gt;&lt;/script&gt;</a:t>
            </a:r>
            <a:endParaRPr sz="700">
              <a:solidFill>
                <a:srgbClr val="800000"/>
              </a:solidFill>
              <a:latin typeface="Courier New"/>
              <a:ea typeface="Courier New"/>
              <a:cs typeface="Courier New"/>
              <a:sym typeface="Courier New"/>
            </a:endParaRPr>
          </a:p>
          <a:p>
            <a:pPr indent="0" lvl="0" marL="0" rtl="0">
              <a:lnSpc>
                <a:spcPct val="150000"/>
              </a:lnSpc>
              <a:spcBef>
                <a:spcPts val="0"/>
              </a:spcBef>
              <a:spcAft>
                <a:spcPts val="0"/>
              </a:spcAft>
              <a:buNone/>
            </a:pPr>
            <a:r>
              <a:rPr lang="en" sz="700">
                <a:latin typeface="Courier New"/>
                <a:ea typeface="Courier New"/>
                <a:cs typeface="Courier New"/>
                <a:sym typeface="Courier New"/>
              </a:rPr>
              <a:t>   </a:t>
            </a:r>
            <a:r>
              <a:rPr lang="en" sz="700">
                <a:solidFill>
                  <a:srgbClr val="800000"/>
                </a:solidFill>
                <a:latin typeface="Courier New"/>
                <a:ea typeface="Courier New"/>
                <a:cs typeface="Courier New"/>
                <a:sym typeface="Courier New"/>
              </a:rPr>
              <a:t>&lt;body</a:t>
            </a:r>
            <a:r>
              <a:rPr lang="en" sz="700">
                <a:latin typeface="Courier New"/>
                <a:ea typeface="Courier New"/>
                <a:cs typeface="Courier New"/>
                <a:sym typeface="Courier New"/>
              </a:rPr>
              <a:t> </a:t>
            </a:r>
            <a:r>
              <a:rPr lang="en" sz="700">
                <a:solidFill>
                  <a:srgbClr val="FF0000"/>
                </a:solidFill>
                <a:latin typeface="Courier New"/>
                <a:ea typeface="Courier New"/>
                <a:cs typeface="Courier New"/>
                <a:sym typeface="Courier New"/>
              </a:rPr>
              <a:t>ng-app</a:t>
            </a:r>
            <a:r>
              <a:rPr lang="en" sz="700">
                <a:latin typeface="Courier New"/>
                <a:ea typeface="Courier New"/>
                <a:cs typeface="Courier New"/>
                <a:sym typeface="Courier New"/>
              </a:rPr>
              <a:t>=</a:t>
            </a:r>
            <a:r>
              <a:rPr lang="en" sz="700">
                <a:solidFill>
                  <a:srgbClr val="0000FF"/>
                </a:solidFill>
                <a:latin typeface="Courier New"/>
                <a:ea typeface="Courier New"/>
                <a:cs typeface="Courier New"/>
                <a:sym typeface="Courier New"/>
              </a:rPr>
              <a:t>"myApp"</a:t>
            </a:r>
            <a:r>
              <a:rPr lang="en" sz="700">
                <a:solidFill>
                  <a:srgbClr val="800000"/>
                </a:solidFill>
                <a:latin typeface="Courier New"/>
                <a:ea typeface="Courier New"/>
                <a:cs typeface="Courier New"/>
                <a:sym typeface="Courier New"/>
              </a:rPr>
              <a:t>&gt;</a:t>
            </a:r>
            <a:endParaRPr sz="700">
              <a:solidFill>
                <a:srgbClr val="800000"/>
              </a:solidFill>
              <a:latin typeface="Courier New"/>
              <a:ea typeface="Courier New"/>
              <a:cs typeface="Courier New"/>
              <a:sym typeface="Courier New"/>
            </a:endParaRPr>
          </a:p>
          <a:p>
            <a:pPr indent="0" lvl="0" marL="0" rtl="0">
              <a:lnSpc>
                <a:spcPct val="150000"/>
              </a:lnSpc>
              <a:spcBef>
                <a:spcPts val="0"/>
              </a:spcBef>
              <a:spcAft>
                <a:spcPts val="0"/>
              </a:spcAft>
              <a:buNone/>
            </a:pPr>
            <a:r>
              <a:rPr lang="en" sz="700">
                <a:latin typeface="Courier New"/>
                <a:ea typeface="Courier New"/>
                <a:cs typeface="Courier New"/>
                <a:sym typeface="Courier New"/>
              </a:rPr>
              <a:t>       </a:t>
            </a:r>
            <a:r>
              <a:rPr lang="en" sz="700">
                <a:solidFill>
                  <a:srgbClr val="800000"/>
                </a:solidFill>
                <a:latin typeface="Courier New"/>
                <a:ea typeface="Courier New"/>
                <a:cs typeface="Courier New"/>
                <a:sym typeface="Courier New"/>
              </a:rPr>
              <a:t>&lt;div</a:t>
            </a:r>
            <a:r>
              <a:rPr lang="en" sz="700">
                <a:latin typeface="Courier New"/>
                <a:ea typeface="Courier New"/>
                <a:cs typeface="Courier New"/>
                <a:sym typeface="Courier New"/>
              </a:rPr>
              <a:t> </a:t>
            </a:r>
            <a:r>
              <a:rPr lang="en" sz="700">
                <a:solidFill>
                  <a:srgbClr val="FF0000"/>
                </a:solidFill>
                <a:latin typeface="Courier New"/>
                <a:ea typeface="Courier New"/>
                <a:cs typeface="Courier New"/>
                <a:sym typeface="Courier New"/>
              </a:rPr>
              <a:t>ng-controller</a:t>
            </a:r>
            <a:r>
              <a:rPr lang="en" sz="700">
                <a:latin typeface="Courier New"/>
                <a:ea typeface="Courier New"/>
                <a:cs typeface="Courier New"/>
                <a:sym typeface="Courier New"/>
              </a:rPr>
              <a:t>=</a:t>
            </a:r>
            <a:r>
              <a:rPr lang="en" sz="700">
                <a:solidFill>
                  <a:srgbClr val="0000FF"/>
                </a:solidFill>
                <a:latin typeface="Courier New"/>
                <a:ea typeface="Courier New"/>
                <a:cs typeface="Courier New"/>
                <a:sym typeface="Courier New"/>
              </a:rPr>
              <a:t>"mainController"</a:t>
            </a:r>
            <a:r>
              <a:rPr lang="en" sz="700">
                <a:solidFill>
                  <a:srgbClr val="800000"/>
                </a:solidFill>
                <a:latin typeface="Courier New"/>
                <a:ea typeface="Courier New"/>
                <a:cs typeface="Courier New"/>
                <a:sym typeface="Courier New"/>
              </a:rPr>
              <a:t>&gt;</a:t>
            </a:r>
            <a:endParaRPr sz="700">
              <a:solidFill>
                <a:srgbClr val="800000"/>
              </a:solidFill>
              <a:latin typeface="Courier New"/>
              <a:ea typeface="Courier New"/>
              <a:cs typeface="Courier New"/>
              <a:sym typeface="Courier New"/>
            </a:endParaRPr>
          </a:p>
          <a:p>
            <a:pPr indent="0" lvl="0" marL="0" rtl="0">
              <a:lnSpc>
                <a:spcPct val="150000"/>
              </a:lnSpc>
              <a:spcBef>
                <a:spcPts val="0"/>
              </a:spcBef>
              <a:spcAft>
                <a:spcPts val="0"/>
              </a:spcAft>
              <a:buNone/>
            </a:pPr>
            <a:r>
              <a:rPr lang="en" sz="700">
                <a:latin typeface="Courier New"/>
                <a:ea typeface="Courier New"/>
                <a:cs typeface="Courier New"/>
                <a:sym typeface="Courier New"/>
              </a:rPr>
              <a:t>           </a:t>
            </a:r>
            <a:r>
              <a:rPr lang="en" sz="700">
                <a:solidFill>
                  <a:srgbClr val="800000"/>
                </a:solidFill>
                <a:latin typeface="Courier New"/>
                <a:ea typeface="Courier New"/>
                <a:cs typeface="Courier New"/>
                <a:sym typeface="Courier New"/>
              </a:rPr>
              <a:t>&lt;h1&gt;</a:t>
            </a:r>
            <a:r>
              <a:rPr lang="en" sz="700">
                <a:latin typeface="Courier New"/>
                <a:ea typeface="Courier New"/>
                <a:cs typeface="Courier New"/>
                <a:sym typeface="Courier New"/>
              </a:rPr>
              <a:t>{{title}}</a:t>
            </a:r>
            <a:r>
              <a:rPr lang="en" sz="700">
                <a:solidFill>
                  <a:srgbClr val="800000"/>
                </a:solidFill>
                <a:latin typeface="Courier New"/>
                <a:ea typeface="Courier New"/>
                <a:cs typeface="Courier New"/>
                <a:sym typeface="Courier New"/>
              </a:rPr>
              <a:t>&lt;/h1&gt;</a:t>
            </a:r>
            <a:endParaRPr sz="700">
              <a:solidFill>
                <a:srgbClr val="800000"/>
              </a:solidFill>
              <a:latin typeface="Courier New"/>
              <a:ea typeface="Courier New"/>
              <a:cs typeface="Courier New"/>
              <a:sym typeface="Courier New"/>
            </a:endParaRPr>
          </a:p>
          <a:p>
            <a:pPr indent="0" lvl="0" marL="0" rtl="0">
              <a:lnSpc>
                <a:spcPct val="150000"/>
              </a:lnSpc>
              <a:spcBef>
                <a:spcPts val="0"/>
              </a:spcBef>
              <a:spcAft>
                <a:spcPts val="0"/>
              </a:spcAft>
              <a:buNone/>
            </a:pPr>
            <a:r>
              <a:rPr lang="en" sz="700">
                <a:latin typeface="Courier New"/>
                <a:ea typeface="Courier New"/>
                <a:cs typeface="Courier New"/>
                <a:sym typeface="Courier New"/>
              </a:rPr>
              <a:t>           </a:t>
            </a:r>
            <a:r>
              <a:rPr lang="en" sz="700">
                <a:solidFill>
                  <a:srgbClr val="800000"/>
                </a:solidFill>
                <a:latin typeface="Courier New"/>
                <a:ea typeface="Courier New"/>
                <a:cs typeface="Courier New"/>
                <a:sym typeface="Courier New"/>
              </a:rPr>
              <a:t>&lt;div</a:t>
            </a:r>
            <a:r>
              <a:rPr lang="en" sz="700">
                <a:latin typeface="Courier New"/>
                <a:ea typeface="Courier New"/>
                <a:cs typeface="Courier New"/>
                <a:sym typeface="Courier New"/>
              </a:rPr>
              <a:t> </a:t>
            </a:r>
            <a:r>
              <a:rPr lang="en" sz="700">
                <a:solidFill>
                  <a:srgbClr val="FF0000"/>
                </a:solidFill>
                <a:latin typeface="Courier New"/>
                <a:ea typeface="Courier New"/>
                <a:cs typeface="Courier New"/>
                <a:sym typeface="Courier New"/>
              </a:rPr>
              <a:t>ng-controller</a:t>
            </a:r>
            <a:r>
              <a:rPr lang="en" sz="700">
                <a:latin typeface="Courier New"/>
                <a:ea typeface="Courier New"/>
                <a:cs typeface="Courier New"/>
                <a:sym typeface="Courier New"/>
              </a:rPr>
              <a:t>=</a:t>
            </a:r>
            <a:r>
              <a:rPr lang="en" sz="700">
                <a:solidFill>
                  <a:srgbClr val="0000FF"/>
                </a:solidFill>
                <a:latin typeface="Courier New"/>
                <a:ea typeface="Courier New"/>
                <a:cs typeface="Courier New"/>
                <a:sym typeface="Courier New"/>
              </a:rPr>
              <a:t>"secondController"</a:t>
            </a:r>
            <a:r>
              <a:rPr lang="en" sz="700">
                <a:solidFill>
                  <a:srgbClr val="800000"/>
                </a:solidFill>
                <a:latin typeface="Courier New"/>
                <a:ea typeface="Courier New"/>
                <a:cs typeface="Courier New"/>
                <a:sym typeface="Courier New"/>
              </a:rPr>
              <a:t>&gt;</a:t>
            </a:r>
            <a:endParaRPr sz="700">
              <a:solidFill>
                <a:srgbClr val="800000"/>
              </a:solidFill>
              <a:latin typeface="Courier New"/>
              <a:ea typeface="Courier New"/>
              <a:cs typeface="Courier New"/>
              <a:sym typeface="Courier New"/>
            </a:endParaRPr>
          </a:p>
          <a:p>
            <a:pPr indent="0" lvl="0" marL="0" rtl="0">
              <a:lnSpc>
                <a:spcPct val="150000"/>
              </a:lnSpc>
              <a:spcBef>
                <a:spcPts val="0"/>
              </a:spcBef>
              <a:spcAft>
                <a:spcPts val="0"/>
              </a:spcAft>
              <a:buNone/>
            </a:pPr>
            <a:r>
              <a:rPr lang="en" sz="700">
                <a:latin typeface="Courier New"/>
                <a:ea typeface="Courier New"/>
                <a:cs typeface="Courier New"/>
                <a:sym typeface="Courier New"/>
              </a:rPr>
              <a:t>               </a:t>
            </a:r>
            <a:r>
              <a:rPr lang="en" sz="700">
                <a:solidFill>
                  <a:srgbClr val="800000"/>
                </a:solidFill>
                <a:latin typeface="Courier New"/>
                <a:ea typeface="Courier New"/>
                <a:cs typeface="Courier New"/>
                <a:sym typeface="Courier New"/>
              </a:rPr>
              <a:t>&lt;h1&gt;</a:t>
            </a:r>
            <a:r>
              <a:rPr lang="en" sz="700">
                <a:latin typeface="Courier New"/>
                <a:ea typeface="Courier New"/>
                <a:cs typeface="Courier New"/>
                <a:sym typeface="Courier New"/>
              </a:rPr>
              <a:t>{{title}}</a:t>
            </a:r>
            <a:r>
              <a:rPr lang="en" sz="700">
                <a:solidFill>
                  <a:srgbClr val="800000"/>
                </a:solidFill>
                <a:latin typeface="Courier New"/>
                <a:ea typeface="Courier New"/>
                <a:cs typeface="Courier New"/>
                <a:sym typeface="Courier New"/>
              </a:rPr>
              <a:t>&lt;/h1&gt;</a:t>
            </a:r>
            <a:endParaRPr sz="700">
              <a:solidFill>
                <a:srgbClr val="800000"/>
              </a:solidFill>
              <a:latin typeface="Courier New"/>
              <a:ea typeface="Courier New"/>
              <a:cs typeface="Courier New"/>
              <a:sym typeface="Courier New"/>
            </a:endParaRPr>
          </a:p>
          <a:p>
            <a:pPr indent="0" lvl="0" marL="0" rtl="0">
              <a:lnSpc>
                <a:spcPct val="150000"/>
              </a:lnSpc>
              <a:spcBef>
                <a:spcPts val="0"/>
              </a:spcBef>
              <a:spcAft>
                <a:spcPts val="0"/>
              </a:spcAft>
              <a:buNone/>
            </a:pPr>
            <a:r>
              <a:rPr lang="en" sz="700">
                <a:latin typeface="Courier New"/>
                <a:ea typeface="Courier New"/>
                <a:cs typeface="Courier New"/>
                <a:sym typeface="Courier New"/>
              </a:rPr>
              <a:t>               </a:t>
            </a:r>
            <a:r>
              <a:rPr lang="en" sz="700">
                <a:solidFill>
                  <a:srgbClr val="800000"/>
                </a:solidFill>
                <a:latin typeface="Courier New"/>
                <a:ea typeface="Courier New"/>
                <a:cs typeface="Courier New"/>
                <a:sym typeface="Courier New"/>
              </a:rPr>
              <a:t>&lt;div</a:t>
            </a:r>
            <a:r>
              <a:rPr lang="en" sz="700">
                <a:latin typeface="Courier New"/>
                <a:ea typeface="Courier New"/>
                <a:cs typeface="Courier New"/>
                <a:sym typeface="Courier New"/>
              </a:rPr>
              <a:t> </a:t>
            </a:r>
            <a:r>
              <a:rPr lang="en" sz="700">
                <a:solidFill>
                  <a:srgbClr val="FF0000"/>
                </a:solidFill>
                <a:latin typeface="Courier New"/>
                <a:ea typeface="Courier New"/>
                <a:cs typeface="Courier New"/>
                <a:sym typeface="Courier New"/>
              </a:rPr>
              <a:t>ng-controller</a:t>
            </a:r>
            <a:r>
              <a:rPr lang="en" sz="700">
                <a:latin typeface="Courier New"/>
                <a:ea typeface="Courier New"/>
                <a:cs typeface="Courier New"/>
                <a:sym typeface="Courier New"/>
              </a:rPr>
              <a:t>=</a:t>
            </a:r>
            <a:r>
              <a:rPr lang="en" sz="700">
                <a:solidFill>
                  <a:srgbClr val="0000FF"/>
                </a:solidFill>
                <a:latin typeface="Courier New"/>
                <a:ea typeface="Courier New"/>
                <a:cs typeface="Courier New"/>
                <a:sym typeface="Courier New"/>
              </a:rPr>
              <a:t>"thirdController"</a:t>
            </a:r>
            <a:r>
              <a:rPr lang="en" sz="700">
                <a:solidFill>
                  <a:srgbClr val="800000"/>
                </a:solidFill>
                <a:latin typeface="Courier New"/>
                <a:ea typeface="Courier New"/>
                <a:cs typeface="Courier New"/>
                <a:sym typeface="Courier New"/>
              </a:rPr>
              <a:t>&gt;</a:t>
            </a:r>
            <a:endParaRPr sz="700">
              <a:solidFill>
                <a:srgbClr val="800000"/>
              </a:solidFill>
              <a:latin typeface="Courier New"/>
              <a:ea typeface="Courier New"/>
              <a:cs typeface="Courier New"/>
              <a:sym typeface="Courier New"/>
            </a:endParaRPr>
          </a:p>
          <a:p>
            <a:pPr indent="0" lvl="0" marL="0" rtl="0">
              <a:lnSpc>
                <a:spcPct val="150000"/>
              </a:lnSpc>
              <a:spcBef>
                <a:spcPts val="0"/>
              </a:spcBef>
              <a:spcAft>
                <a:spcPts val="0"/>
              </a:spcAft>
              <a:buNone/>
            </a:pPr>
            <a:r>
              <a:rPr lang="en" sz="700">
                <a:latin typeface="Courier New"/>
                <a:ea typeface="Courier New"/>
                <a:cs typeface="Courier New"/>
                <a:sym typeface="Courier New"/>
              </a:rPr>
              <a:t>                  </a:t>
            </a:r>
            <a:r>
              <a:rPr lang="en" sz="700">
                <a:solidFill>
                  <a:srgbClr val="800000"/>
                </a:solidFill>
                <a:latin typeface="Courier New"/>
                <a:ea typeface="Courier New"/>
                <a:cs typeface="Courier New"/>
                <a:sym typeface="Courier New"/>
              </a:rPr>
              <a:t>&lt;h1&gt;</a:t>
            </a:r>
            <a:r>
              <a:rPr lang="en" sz="700">
                <a:latin typeface="Courier New"/>
                <a:ea typeface="Courier New"/>
                <a:cs typeface="Courier New"/>
                <a:sym typeface="Courier New"/>
              </a:rPr>
              <a:t>{{title}}</a:t>
            </a:r>
            <a:r>
              <a:rPr lang="en" sz="700">
                <a:solidFill>
                  <a:srgbClr val="800000"/>
                </a:solidFill>
                <a:latin typeface="Courier New"/>
                <a:ea typeface="Courier New"/>
                <a:cs typeface="Courier New"/>
                <a:sym typeface="Courier New"/>
              </a:rPr>
              <a:t>&lt;/h1&gt;</a:t>
            </a:r>
            <a:endParaRPr sz="700">
              <a:solidFill>
                <a:srgbClr val="800000"/>
              </a:solidFill>
              <a:latin typeface="Courier New"/>
              <a:ea typeface="Courier New"/>
              <a:cs typeface="Courier New"/>
              <a:sym typeface="Courier New"/>
            </a:endParaRPr>
          </a:p>
          <a:p>
            <a:pPr indent="0" lvl="0" marL="0" rtl="0">
              <a:lnSpc>
                <a:spcPct val="150000"/>
              </a:lnSpc>
              <a:spcBef>
                <a:spcPts val="0"/>
              </a:spcBef>
              <a:spcAft>
                <a:spcPts val="0"/>
              </a:spcAft>
              <a:buNone/>
            </a:pPr>
            <a:r>
              <a:rPr lang="en" sz="700">
                <a:latin typeface="Courier New"/>
                <a:ea typeface="Courier New"/>
                <a:cs typeface="Courier New"/>
                <a:sym typeface="Courier New"/>
              </a:rPr>
              <a:t>                   </a:t>
            </a:r>
            <a:r>
              <a:rPr lang="en" sz="700">
                <a:solidFill>
                  <a:srgbClr val="800000"/>
                </a:solidFill>
                <a:latin typeface="Courier New"/>
                <a:ea typeface="Courier New"/>
                <a:cs typeface="Courier New"/>
                <a:sym typeface="Courier New"/>
              </a:rPr>
              <a:t>&lt;h2</a:t>
            </a:r>
            <a:r>
              <a:rPr lang="en" sz="700">
                <a:latin typeface="Courier New"/>
                <a:ea typeface="Courier New"/>
                <a:cs typeface="Courier New"/>
                <a:sym typeface="Courier New"/>
              </a:rPr>
              <a:t> </a:t>
            </a:r>
            <a:r>
              <a:rPr lang="en" sz="700">
                <a:solidFill>
                  <a:srgbClr val="FF0000"/>
                </a:solidFill>
                <a:latin typeface="Courier New"/>
                <a:ea typeface="Courier New"/>
                <a:cs typeface="Courier New"/>
                <a:sym typeface="Courier New"/>
              </a:rPr>
              <a:t>style</a:t>
            </a:r>
            <a:r>
              <a:rPr lang="en" sz="700">
                <a:latin typeface="Courier New"/>
                <a:ea typeface="Courier New"/>
                <a:cs typeface="Courier New"/>
                <a:sym typeface="Courier New"/>
              </a:rPr>
              <a:t>=</a:t>
            </a:r>
            <a:r>
              <a:rPr lang="en" sz="700">
                <a:solidFill>
                  <a:srgbClr val="0000FF"/>
                </a:solidFill>
                <a:latin typeface="Courier New"/>
                <a:ea typeface="Courier New"/>
                <a:cs typeface="Courier New"/>
                <a:sym typeface="Courier New"/>
              </a:rPr>
              <a:t>"margin-left:40px"</a:t>
            </a:r>
            <a:r>
              <a:rPr lang="en" sz="700">
                <a:solidFill>
                  <a:srgbClr val="800000"/>
                </a:solidFill>
                <a:latin typeface="Courier New"/>
                <a:ea typeface="Courier New"/>
                <a:cs typeface="Courier New"/>
                <a:sym typeface="Courier New"/>
              </a:rPr>
              <a:t>&gt;</a:t>
            </a:r>
            <a:r>
              <a:rPr lang="en" sz="700">
                <a:latin typeface="Courier New"/>
                <a:ea typeface="Courier New"/>
                <a:cs typeface="Courier New"/>
                <a:sym typeface="Courier New"/>
              </a:rPr>
              <a:t>{{$parent.title}}</a:t>
            </a:r>
            <a:r>
              <a:rPr lang="en" sz="700">
                <a:solidFill>
                  <a:srgbClr val="800000"/>
                </a:solidFill>
                <a:latin typeface="Courier New"/>
                <a:ea typeface="Courier New"/>
                <a:cs typeface="Courier New"/>
                <a:sym typeface="Courier New"/>
              </a:rPr>
              <a:t>&lt;/h2&gt;</a:t>
            </a:r>
            <a:endParaRPr sz="700">
              <a:solidFill>
                <a:srgbClr val="800000"/>
              </a:solidFill>
              <a:latin typeface="Courier New"/>
              <a:ea typeface="Courier New"/>
              <a:cs typeface="Courier New"/>
              <a:sym typeface="Courier New"/>
            </a:endParaRPr>
          </a:p>
          <a:p>
            <a:pPr indent="0" lvl="0" marL="0" rtl="0">
              <a:lnSpc>
                <a:spcPct val="150000"/>
              </a:lnSpc>
              <a:spcBef>
                <a:spcPts val="0"/>
              </a:spcBef>
              <a:spcAft>
                <a:spcPts val="0"/>
              </a:spcAft>
              <a:buNone/>
            </a:pPr>
            <a:r>
              <a:rPr lang="en" sz="700">
                <a:latin typeface="Courier New"/>
                <a:ea typeface="Courier New"/>
                <a:cs typeface="Courier New"/>
                <a:sym typeface="Courier New"/>
              </a:rPr>
              <a:t>                   </a:t>
            </a:r>
            <a:r>
              <a:rPr lang="en" sz="700">
                <a:solidFill>
                  <a:srgbClr val="800000"/>
                </a:solidFill>
                <a:latin typeface="Courier New"/>
                <a:ea typeface="Courier New"/>
                <a:cs typeface="Courier New"/>
                <a:sym typeface="Courier New"/>
              </a:rPr>
              <a:t>&lt;h2</a:t>
            </a:r>
            <a:r>
              <a:rPr lang="en" sz="700">
                <a:latin typeface="Courier New"/>
                <a:ea typeface="Courier New"/>
                <a:cs typeface="Courier New"/>
                <a:sym typeface="Courier New"/>
              </a:rPr>
              <a:t> </a:t>
            </a:r>
            <a:r>
              <a:rPr lang="en" sz="700">
                <a:solidFill>
                  <a:srgbClr val="FF0000"/>
                </a:solidFill>
                <a:latin typeface="Courier New"/>
                <a:ea typeface="Courier New"/>
                <a:cs typeface="Courier New"/>
                <a:sym typeface="Courier New"/>
              </a:rPr>
              <a:t>style</a:t>
            </a:r>
            <a:r>
              <a:rPr lang="en" sz="700">
                <a:latin typeface="Courier New"/>
                <a:ea typeface="Courier New"/>
                <a:cs typeface="Courier New"/>
                <a:sym typeface="Courier New"/>
              </a:rPr>
              <a:t>=</a:t>
            </a:r>
            <a:r>
              <a:rPr lang="en" sz="700">
                <a:solidFill>
                  <a:srgbClr val="0000FF"/>
                </a:solidFill>
                <a:latin typeface="Courier New"/>
                <a:ea typeface="Courier New"/>
                <a:cs typeface="Courier New"/>
                <a:sym typeface="Courier New"/>
              </a:rPr>
              <a:t>"margin-left:40px"</a:t>
            </a:r>
            <a:r>
              <a:rPr lang="en" sz="700">
                <a:solidFill>
                  <a:srgbClr val="800000"/>
                </a:solidFill>
                <a:latin typeface="Courier New"/>
                <a:ea typeface="Courier New"/>
                <a:cs typeface="Courier New"/>
                <a:sym typeface="Courier New"/>
              </a:rPr>
              <a:t>&gt;</a:t>
            </a:r>
            <a:r>
              <a:rPr lang="en" sz="700">
                <a:latin typeface="Courier New"/>
                <a:ea typeface="Courier New"/>
                <a:cs typeface="Courier New"/>
                <a:sym typeface="Courier New"/>
              </a:rPr>
              <a:t>{{$parent.$parent.title}}</a:t>
            </a:r>
            <a:r>
              <a:rPr lang="en" sz="700">
                <a:solidFill>
                  <a:srgbClr val="800000"/>
                </a:solidFill>
                <a:latin typeface="Courier New"/>
                <a:ea typeface="Courier New"/>
                <a:cs typeface="Courier New"/>
                <a:sym typeface="Courier New"/>
              </a:rPr>
              <a:t>&lt;/h2&gt;</a:t>
            </a:r>
            <a:endParaRPr sz="700">
              <a:solidFill>
                <a:srgbClr val="800000"/>
              </a:solidFill>
              <a:latin typeface="Courier New"/>
              <a:ea typeface="Courier New"/>
              <a:cs typeface="Courier New"/>
              <a:sym typeface="Courier New"/>
            </a:endParaRPr>
          </a:p>
          <a:p>
            <a:pPr indent="0" lvl="0" marL="0" rtl="0">
              <a:lnSpc>
                <a:spcPct val="150000"/>
              </a:lnSpc>
              <a:spcBef>
                <a:spcPts val="0"/>
              </a:spcBef>
              <a:spcAft>
                <a:spcPts val="0"/>
              </a:spcAft>
              <a:buNone/>
            </a:pPr>
            <a:r>
              <a:rPr lang="en" sz="700">
                <a:latin typeface="Courier New"/>
                <a:ea typeface="Courier New"/>
                <a:cs typeface="Courier New"/>
                <a:sym typeface="Courier New"/>
              </a:rPr>
              <a:t>               </a:t>
            </a:r>
            <a:r>
              <a:rPr lang="en" sz="700">
                <a:solidFill>
                  <a:srgbClr val="800000"/>
                </a:solidFill>
                <a:latin typeface="Courier New"/>
                <a:ea typeface="Courier New"/>
                <a:cs typeface="Courier New"/>
                <a:sym typeface="Courier New"/>
              </a:rPr>
              <a:t>&lt;/div&gt;</a:t>
            </a:r>
            <a:endParaRPr sz="700">
              <a:solidFill>
                <a:srgbClr val="800000"/>
              </a:solidFill>
              <a:latin typeface="Courier New"/>
              <a:ea typeface="Courier New"/>
              <a:cs typeface="Courier New"/>
              <a:sym typeface="Courier New"/>
            </a:endParaRPr>
          </a:p>
          <a:p>
            <a:pPr indent="0" lvl="0" marL="0" rtl="0">
              <a:lnSpc>
                <a:spcPct val="150000"/>
              </a:lnSpc>
              <a:spcBef>
                <a:spcPts val="0"/>
              </a:spcBef>
              <a:spcAft>
                <a:spcPts val="0"/>
              </a:spcAft>
              <a:buNone/>
            </a:pPr>
            <a:r>
              <a:rPr lang="en" sz="700">
                <a:latin typeface="Courier New"/>
                <a:ea typeface="Courier New"/>
                <a:cs typeface="Courier New"/>
                <a:sym typeface="Courier New"/>
              </a:rPr>
              <a:t>           </a:t>
            </a:r>
            <a:r>
              <a:rPr lang="en" sz="700">
                <a:solidFill>
                  <a:srgbClr val="800000"/>
                </a:solidFill>
                <a:latin typeface="Courier New"/>
                <a:ea typeface="Courier New"/>
                <a:cs typeface="Courier New"/>
                <a:sym typeface="Courier New"/>
              </a:rPr>
              <a:t>&lt;/div&gt;</a:t>
            </a:r>
            <a:endParaRPr sz="700">
              <a:solidFill>
                <a:srgbClr val="800000"/>
              </a:solidFill>
              <a:latin typeface="Courier New"/>
              <a:ea typeface="Courier New"/>
              <a:cs typeface="Courier New"/>
              <a:sym typeface="Courier New"/>
            </a:endParaRPr>
          </a:p>
          <a:p>
            <a:pPr indent="0" lvl="0" marL="0" rtl="0">
              <a:lnSpc>
                <a:spcPct val="150000"/>
              </a:lnSpc>
              <a:spcBef>
                <a:spcPts val="0"/>
              </a:spcBef>
              <a:spcAft>
                <a:spcPts val="0"/>
              </a:spcAft>
              <a:buNone/>
            </a:pPr>
            <a:r>
              <a:rPr lang="en" sz="700">
                <a:latin typeface="Courier New"/>
                <a:ea typeface="Courier New"/>
                <a:cs typeface="Courier New"/>
                <a:sym typeface="Courier New"/>
              </a:rPr>
              <a:t>       </a:t>
            </a:r>
            <a:r>
              <a:rPr lang="en" sz="700">
                <a:solidFill>
                  <a:srgbClr val="800000"/>
                </a:solidFill>
                <a:latin typeface="Courier New"/>
                <a:ea typeface="Courier New"/>
                <a:cs typeface="Courier New"/>
                <a:sym typeface="Courier New"/>
              </a:rPr>
              <a:t>&lt;/div&gt;</a:t>
            </a:r>
            <a:endParaRPr sz="700">
              <a:solidFill>
                <a:srgbClr val="800000"/>
              </a:solidFill>
              <a:latin typeface="Courier New"/>
              <a:ea typeface="Courier New"/>
              <a:cs typeface="Courier New"/>
              <a:sym typeface="Courier New"/>
            </a:endParaRPr>
          </a:p>
          <a:p>
            <a:pPr indent="0" lvl="0" marL="0" rtl="0">
              <a:lnSpc>
                <a:spcPct val="150000"/>
              </a:lnSpc>
              <a:spcBef>
                <a:spcPts val="0"/>
              </a:spcBef>
              <a:spcAft>
                <a:spcPts val="0"/>
              </a:spcAft>
              <a:buNone/>
            </a:pPr>
            <a:r>
              <a:rPr lang="en" sz="700">
                <a:latin typeface="Courier New"/>
                <a:ea typeface="Courier New"/>
                <a:cs typeface="Courier New"/>
                <a:sym typeface="Courier New"/>
              </a:rPr>
              <a:t>   </a:t>
            </a:r>
            <a:r>
              <a:rPr lang="en" sz="700">
                <a:solidFill>
                  <a:srgbClr val="800000"/>
                </a:solidFill>
                <a:latin typeface="Courier New"/>
                <a:ea typeface="Courier New"/>
                <a:cs typeface="Courier New"/>
                <a:sym typeface="Courier New"/>
              </a:rPr>
              <a:t>&lt;/body&gt;</a:t>
            </a:r>
            <a:r>
              <a:rPr lang="en" sz="700">
                <a:latin typeface="Courier New"/>
                <a:ea typeface="Courier New"/>
                <a:cs typeface="Courier New"/>
                <a:sym typeface="Courier New"/>
              </a:rPr>
              <a:t>  </a:t>
            </a:r>
            <a:endParaRPr sz="700">
              <a:latin typeface="Courier New"/>
              <a:ea typeface="Courier New"/>
              <a:cs typeface="Courier New"/>
              <a:sym typeface="Courier New"/>
            </a:endParaRPr>
          </a:p>
          <a:p>
            <a:pPr indent="0" lvl="0" marL="0" rtl="0">
              <a:lnSpc>
                <a:spcPct val="150000"/>
              </a:lnSpc>
              <a:spcBef>
                <a:spcPts val="0"/>
              </a:spcBef>
              <a:spcAft>
                <a:spcPts val="0"/>
              </a:spcAft>
              <a:buNone/>
            </a:pPr>
            <a:r>
              <a:rPr lang="en" sz="700">
                <a:latin typeface="Courier New"/>
                <a:ea typeface="Courier New"/>
                <a:cs typeface="Courier New"/>
                <a:sym typeface="Courier New"/>
              </a:rPr>
              <a:t>   </a:t>
            </a:r>
            <a:r>
              <a:rPr lang="en" sz="700">
                <a:solidFill>
                  <a:srgbClr val="800000"/>
                </a:solidFill>
                <a:latin typeface="Courier New"/>
                <a:ea typeface="Courier New"/>
                <a:cs typeface="Courier New"/>
                <a:sym typeface="Courier New"/>
              </a:rPr>
              <a:t>&lt;script</a:t>
            </a:r>
            <a:r>
              <a:rPr lang="en" sz="700">
                <a:latin typeface="Courier New"/>
                <a:ea typeface="Courier New"/>
                <a:cs typeface="Courier New"/>
                <a:sym typeface="Courier New"/>
              </a:rPr>
              <a:t> </a:t>
            </a:r>
            <a:r>
              <a:rPr lang="en" sz="700">
                <a:solidFill>
                  <a:srgbClr val="FF0000"/>
                </a:solidFill>
                <a:latin typeface="Courier New"/>
                <a:ea typeface="Courier New"/>
                <a:cs typeface="Courier New"/>
                <a:sym typeface="Courier New"/>
              </a:rPr>
              <a:t>type</a:t>
            </a:r>
            <a:r>
              <a:rPr lang="en" sz="700">
                <a:latin typeface="Courier New"/>
                <a:ea typeface="Courier New"/>
                <a:cs typeface="Courier New"/>
                <a:sym typeface="Courier New"/>
              </a:rPr>
              <a:t>=</a:t>
            </a:r>
            <a:r>
              <a:rPr lang="en" sz="700">
                <a:solidFill>
                  <a:srgbClr val="0000FF"/>
                </a:solidFill>
                <a:latin typeface="Courier New"/>
                <a:ea typeface="Courier New"/>
                <a:cs typeface="Courier New"/>
                <a:sym typeface="Courier New"/>
              </a:rPr>
              <a:t>"text/javascript"</a:t>
            </a:r>
            <a:r>
              <a:rPr lang="en" sz="700">
                <a:solidFill>
                  <a:srgbClr val="800000"/>
                </a:solidFill>
                <a:latin typeface="Courier New"/>
                <a:ea typeface="Courier New"/>
                <a:cs typeface="Courier New"/>
                <a:sym typeface="Courier New"/>
              </a:rPr>
              <a:t>&gt;</a:t>
            </a:r>
            <a:endParaRPr sz="700">
              <a:solidFill>
                <a:srgbClr val="800000"/>
              </a:solidFill>
              <a:latin typeface="Courier New"/>
              <a:ea typeface="Courier New"/>
              <a:cs typeface="Courier New"/>
              <a:sym typeface="Courier New"/>
            </a:endParaRPr>
          </a:p>
          <a:p>
            <a:pPr indent="0" lvl="0" marL="0" rtl="0">
              <a:lnSpc>
                <a:spcPct val="150000"/>
              </a:lnSpc>
              <a:spcBef>
                <a:spcPts val="0"/>
              </a:spcBef>
              <a:spcAft>
                <a:spcPts val="0"/>
              </a:spcAft>
              <a:buNone/>
            </a:pPr>
            <a:r>
              <a:rPr lang="en" sz="700">
                <a:latin typeface="Courier New"/>
                <a:ea typeface="Courier New"/>
                <a:cs typeface="Courier New"/>
                <a:sym typeface="Courier New"/>
              </a:rPr>
              <a:t>       </a:t>
            </a:r>
            <a:r>
              <a:rPr lang="en" sz="700">
                <a:solidFill>
                  <a:srgbClr val="0000FF"/>
                </a:solidFill>
                <a:latin typeface="Courier New"/>
                <a:ea typeface="Courier New"/>
                <a:cs typeface="Courier New"/>
                <a:sym typeface="Courier New"/>
              </a:rPr>
              <a:t>var</a:t>
            </a:r>
            <a:r>
              <a:rPr lang="en" sz="700">
                <a:latin typeface="Courier New"/>
                <a:ea typeface="Courier New"/>
                <a:cs typeface="Courier New"/>
                <a:sym typeface="Courier New"/>
              </a:rPr>
              <a:t> app = angular.module(</a:t>
            </a:r>
            <a:r>
              <a:rPr lang="en" sz="700">
                <a:solidFill>
                  <a:srgbClr val="A31515"/>
                </a:solidFill>
                <a:latin typeface="Courier New"/>
                <a:ea typeface="Courier New"/>
                <a:cs typeface="Courier New"/>
                <a:sym typeface="Courier New"/>
              </a:rPr>
              <a:t>"myApp"</a:t>
            </a:r>
            <a:r>
              <a:rPr lang="en" sz="700">
                <a:latin typeface="Courier New"/>
                <a:ea typeface="Courier New"/>
                <a:cs typeface="Courier New"/>
                <a:sym typeface="Courier New"/>
              </a:rPr>
              <a:t>,[]);</a:t>
            </a:r>
            <a:endParaRPr sz="700">
              <a:latin typeface="Courier New"/>
              <a:ea typeface="Courier New"/>
              <a:cs typeface="Courier New"/>
              <a:sym typeface="Courier New"/>
            </a:endParaRPr>
          </a:p>
          <a:p>
            <a:pPr indent="0" lvl="0" marL="0" rtl="0">
              <a:lnSpc>
                <a:spcPct val="150000"/>
              </a:lnSpc>
              <a:spcBef>
                <a:spcPts val="0"/>
              </a:spcBef>
              <a:spcAft>
                <a:spcPts val="0"/>
              </a:spcAft>
              <a:buNone/>
            </a:pPr>
            <a:r>
              <a:rPr lang="en" sz="700">
                <a:latin typeface="Courier New"/>
                <a:ea typeface="Courier New"/>
                <a:cs typeface="Courier New"/>
                <a:sym typeface="Courier New"/>
              </a:rPr>
              <a:t>       app.controller(</a:t>
            </a:r>
            <a:r>
              <a:rPr lang="en" sz="700">
                <a:solidFill>
                  <a:srgbClr val="A31515"/>
                </a:solidFill>
                <a:latin typeface="Courier New"/>
                <a:ea typeface="Courier New"/>
                <a:cs typeface="Courier New"/>
                <a:sym typeface="Courier New"/>
              </a:rPr>
              <a:t>"mainController"</a:t>
            </a:r>
            <a:r>
              <a:rPr lang="en" sz="700">
                <a:latin typeface="Courier New"/>
                <a:ea typeface="Courier New"/>
                <a:cs typeface="Courier New"/>
                <a:sym typeface="Courier New"/>
              </a:rPr>
              <a:t>,</a:t>
            </a:r>
            <a:r>
              <a:rPr lang="en" sz="700">
                <a:solidFill>
                  <a:srgbClr val="0000FF"/>
                </a:solidFill>
                <a:latin typeface="Courier New"/>
                <a:ea typeface="Courier New"/>
                <a:cs typeface="Courier New"/>
                <a:sym typeface="Courier New"/>
              </a:rPr>
              <a:t>function</a:t>
            </a:r>
            <a:r>
              <a:rPr lang="en" sz="700">
                <a:latin typeface="Courier New"/>
                <a:ea typeface="Courier New"/>
                <a:cs typeface="Courier New"/>
                <a:sym typeface="Courier New"/>
              </a:rPr>
              <a:t>($scope){</a:t>
            </a:r>
            <a:endParaRPr sz="700">
              <a:latin typeface="Courier New"/>
              <a:ea typeface="Courier New"/>
              <a:cs typeface="Courier New"/>
              <a:sym typeface="Courier New"/>
            </a:endParaRPr>
          </a:p>
          <a:p>
            <a:pPr indent="0" lvl="0" marL="0" rtl="0">
              <a:lnSpc>
                <a:spcPct val="150000"/>
              </a:lnSpc>
              <a:spcBef>
                <a:spcPts val="0"/>
              </a:spcBef>
              <a:spcAft>
                <a:spcPts val="0"/>
              </a:spcAft>
              <a:buNone/>
            </a:pPr>
            <a:r>
              <a:rPr lang="en" sz="700">
                <a:latin typeface="Courier New"/>
                <a:ea typeface="Courier New"/>
                <a:cs typeface="Courier New"/>
                <a:sym typeface="Courier New"/>
              </a:rPr>
              <a:t>           $scope.title = </a:t>
            </a:r>
            <a:r>
              <a:rPr lang="en" sz="700">
                <a:solidFill>
                  <a:srgbClr val="A31515"/>
                </a:solidFill>
                <a:latin typeface="Courier New"/>
                <a:ea typeface="Courier New"/>
                <a:cs typeface="Courier New"/>
                <a:sym typeface="Courier New"/>
              </a:rPr>
              <a:t>"Main Controller"</a:t>
            </a:r>
            <a:r>
              <a:rPr lang="en" sz="700">
                <a:latin typeface="Courier New"/>
                <a:ea typeface="Courier New"/>
                <a:cs typeface="Courier New"/>
                <a:sym typeface="Courier New"/>
              </a:rPr>
              <a:t>;</a:t>
            </a:r>
            <a:endParaRPr sz="700">
              <a:latin typeface="Courier New"/>
              <a:ea typeface="Courier New"/>
              <a:cs typeface="Courier New"/>
              <a:sym typeface="Courier New"/>
            </a:endParaRPr>
          </a:p>
          <a:p>
            <a:pPr indent="0" lvl="0" marL="0" rtl="0">
              <a:lnSpc>
                <a:spcPct val="150000"/>
              </a:lnSpc>
              <a:spcBef>
                <a:spcPts val="0"/>
              </a:spcBef>
              <a:spcAft>
                <a:spcPts val="0"/>
              </a:spcAft>
              <a:buNone/>
            </a:pPr>
            <a:r>
              <a:rPr lang="en" sz="700">
                <a:latin typeface="Courier New"/>
                <a:ea typeface="Courier New"/>
                <a:cs typeface="Courier New"/>
                <a:sym typeface="Courier New"/>
              </a:rPr>
              <a:t>       });</a:t>
            </a:r>
            <a:endParaRPr sz="700">
              <a:latin typeface="Courier New"/>
              <a:ea typeface="Courier New"/>
              <a:cs typeface="Courier New"/>
              <a:sym typeface="Courier New"/>
            </a:endParaRPr>
          </a:p>
          <a:p>
            <a:pPr indent="0" lvl="0" marL="0" rtl="0">
              <a:lnSpc>
                <a:spcPct val="150000"/>
              </a:lnSpc>
              <a:spcBef>
                <a:spcPts val="0"/>
              </a:spcBef>
              <a:spcAft>
                <a:spcPts val="0"/>
              </a:spcAft>
              <a:buNone/>
            </a:pPr>
            <a:r>
              <a:rPr lang="en" sz="700">
                <a:latin typeface="Courier New"/>
                <a:ea typeface="Courier New"/>
                <a:cs typeface="Courier New"/>
                <a:sym typeface="Courier New"/>
              </a:rPr>
              <a:t>       app.controller(</a:t>
            </a:r>
            <a:r>
              <a:rPr lang="en" sz="700">
                <a:solidFill>
                  <a:srgbClr val="A31515"/>
                </a:solidFill>
                <a:latin typeface="Courier New"/>
                <a:ea typeface="Courier New"/>
                <a:cs typeface="Courier New"/>
                <a:sym typeface="Courier New"/>
              </a:rPr>
              <a:t>"secondController"</a:t>
            </a:r>
            <a:r>
              <a:rPr lang="en" sz="700">
                <a:latin typeface="Courier New"/>
                <a:ea typeface="Courier New"/>
                <a:cs typeface="Courier New"/>
                <a:sym typeface="Courier New"/>
              </a:rPr>
              <a:t>,</a:t>
            </a:r>
            <a:r>
              <a:rPr lang="en" sz="700">
                <a:solidFill>
                  <a:srgbClr val="0000FF"/>
                </a:solidFill>
                <a:latin typeface="Courier New"/>
                <a:ea typeface="Courier New"/>
                <a:cs typeface="Courier New"/>
                <a:sym typeface="Courier New"/>
              </a:rPr>
              <a:t>function</a:t>
            </a:r>
            <a:r>
              <a:rPr lang="en" sz="700">
                <a:latin typeface="Courier New"/>
                <a:ea typeface="Courier New"/>
                <a:cs typeface="Courier New"/>
                <a:sym typeface="Courier New"/>
              </a:rPr>
              <a:t>($scope){          </a:t>
            </a:r>
            <a:endParaRPr sz="700">
              <a:latin typeface="Courier New"/>
              <a:ea typeface="Courier New"/>
              <a:cs typeface="Courier New"/>
              <a:sym typeface="Courier New"/>
            </a:endParaRPr>
          </a:p>
          <a:p>
            <a:pPr indent="0" lvl="0" marL="0" rtl="0">
              <a:lnSpc>
                <a:spcPct val="150000"/>
              </a:lnSpc>
              <a:spcBef>
                <a:spcPts val="0"/>
              </a:spcBef>
              <a:spcAft>
                <a:spcPts val="0"/>
              </a:spcAft>
              <a:buNone/>
            </a:pPr>
            <a:r>
              <a:rPr lang="en" sz="700">
                <a:latin typeface="Courier New"/>
                <a:ea typeface="Courier New"/>
                <a:cs typeface="Courier New"/>
                <a:sym typeface="Courier New"/>
              </a:rPr>
              <a:t>           $scope.title = </a:t>
            </a:r>
            <a:r>
              <a:rPr lang="en" sz="700">
                <a:solidFill>
                  <a:srgbClr val="A31515"/>
                </a:solidFill>
                <a:latin typeface="Courier New"/>
                <a:ea typeface="Courier New"/>
                <a:cs typeface="Courier New"/>
                <a:sym typeface="Courier New"/>
              </a:rPr>
              <a:t>"Second Controller"</a:t>
            </a:r>
            <a:r>
              <a:rPr lang="en" sz="700">
                <a:latin typeface="Courier New"/>
                <a:ea typeface="Courier New"/>
                <a:cs typeface="Courier New"/>
                <a:sym typeface="Courier New"/>
              </a:rPr>
              <a:t>;</a:t>
            </a:r>
            <a:endParaRPr sz="700">
              <a:latin typeface="Courier New"/>
              <a:ea typeface="Courier New"/>
              <a:cs typeface="Courier New"/>
              <a:sym typeface="Courier New"/>
            </a:endParaRPr>
          </a:p>
          <a:p>
            <a:pPr indent="0" lvl="0" marL="0" rtl="0">
              <a:lnSpc>
                <a:spcPct val="150000"/>
              </a:lnSpc>
              <a:spcBef>
                <a:spcPts val="0"/>
              </a:spcBef>
              <a:spcAft>
                <a:spcPts val="0"/>
              </a:spcAft>
              <a:buNone/>
            </a:pPr>
            <a:r>
              <a:rPr lang="en" sz="700">
                <a:latin typeface="Courier New"/>
                <a:ea typeface="Courier New"/>
                <a:cs typeface="Courier New"/>
                <a:sym typeface="Courier New"/>
              </a:rPr>
              <a:t>       });</a:t>
            </a:r>
            <a:endParaRPr sz="700">
              <a:latin typeface="Courier New"/>
              <a:ea typeface="Courier New"/>
              <a:cs typeface="Courier New"/>
              <a:sym typeface="Courier New"/>
            </a:endParaRPr>
          </a:p>
          <a:p>
            <a:pPr indent="0" lvl="0" marL="0" rtl="0">
              <a:lnSpc>
                <a:spcPct val="150000"/>
              </a:lnSpc>
              <a:spcBef>
                <a:spcPts val="0"/>
              </a:spcBef>
              <a:spcAft>
                <a:spcPts val="0"/>
              </a:spcAft>
              <a:buNone/>
            </a:pPr>
            <a:r>
              <a:rPr lang="en" sz="700">
                <a:latin typeface="Courier New"/>
                <a:ea typeface="Courier New"/>
                <a:cs typeface="Courier New"/>
                <a:sym typeface="Courier New"/>
              </a:rPr>
              <a:t>       app.controller(</a:t>
            </a:r>
            <a:r>
              <a:rPr lang="en" sz="700">
                <a:solidFill>
                  <a:srgbClr val="A31515"/>
                </a:solidFill>
                <a:latin typeface="Courier New"/>
                <a:ea typeface="Courier New"/>
                <a:cs typeface="Courier New"/>
                <a:sym typeface="Courier New"/>
              </a:rPr>
              <a:t>"thirdController"</a:t>
            </a:r>
            <a:r>
              <a:rPr lang="en" sz="700">
                <a:latin typeface="Courier New"/>
                <a:ea typeface="Courier New"/>
                <a:cs typeface="Courier New"/>
                <a:sym typeface="Courier New"/>
              </a:rPr>
              <a:t>,</a:t>
            </a:r>
            <a:r>
              <a:rPr lang="en" sz="700">
                <a:solidFill>
                  <a:srgbClr val="0000FF"/>
                </a:solidFill>
                <a:latin typeface="Courier New"/>
                <a:ea typeface="Courier New"/>
                <a:cs typeface="Courier New"/>
                <a:sym typeface="Courier New"/>
              </a:rPr>
              <a:t>function</a:t>
            </a:r>
            <a:r>
              <a:rPr lang="en" sz="700">
                <a:latin typeface="Courier New"/>
                <a:ea typeface="Courier New"/>
                <a:cs typeface="Courier New"/>
                <a:sym typeface="Courier New"/>
              </a:rPr>
              <a:t>($scope){</a:t>
            </a:r>
            <a:endParaRPr sz="700">
              <a:latin typeface="Courier New"/>
              <a:ea typeface="Courier New"/>
              <a:cs typeface="Courier New"/>
              <a:sym typeface="Courier New"/>
            </a:endParaRPr>
          </a:p>
          <a:p>
            <a:pPr indent="0" lvl="0" marL="0" rtl="0">
              <a:lnSpc>
                <a:spcPct val="150000"/>
              </a:lnSpc>
              <a:spcBef>
                <a:spcPts val="0"/>
              </a:spcBef>
              <a:spcAft>
                <a:spcPts val="0"/>
              </a:spcAft>
              <a:buNone/>
            </a:pPr>
            <a:r>
              <a:rPr lang="en" sz="700">
                <a:latin typeface="Courier New"/>
                <a:ea typeface="Courier New"/>
                <a:cs typeface="Courier New"/>
                <a:sym typeface="Courier New"/>
              </a:rPr>
              <a:t>           $scope.title = </a:t>
            </a:r>
            <a:r>
              <a:rPr lang="en" sz="700">
                <a:solidFill>
                  <a:srgbClr val="A31515"/>
                </a:solidFill>
                <a:latin typeface="Courier New"/>
                <a:ea typeface="Courier New"/>
                <a:cs typeface="Courier New"/>
                <a:sym typeface="Courier New"/>
              </a:rPr>
              <a:t>"Third Controller"</a:t>
            </a:r>
            <a:r>
              <a:rPr lang="en" sz="700">
                <a:latin typeface="Courier New"/>
                <a:ea typeface="Courier New"/>
                <a:cs typeface="Courier New"/>
                <a:sym typeface="Courier New"/>
              </a:rPr>
              <a:t>;</a:t>
            </a:r>
            <a:endParaRPr sz="700">
              <a:latin typeface="Courier New"/>
              <a:ea typeface="Courier New"/>
              <a:cs typeface="Courier New"/>
              <a:sym typeface="Courier New"/>
            </a:endParaRPr>
          </a:p>
          <a:p>
            <a:pPr indent="0" lvl="0" marL="0" rtl="0">
              <a:lnSpc>
                <a:spcPct val="150000"/>
              </a:lnSpc>
              <a:spcBef>
                <a:spcPts val="0"/>
              </a:spcBef>
              <a:spcAft>
                <a:spcPts val="0"/>
              </a:spcAft>
              <a:buNone/>
            </a:pPr>
            <a:r>
              <a:rPr lang="en" sz="700">
                <a:latin typeface="Courier New"/>
                <a:ea typeface="Courier New"/>
                <a:cs typeface="Courier New"/>
                <a:sym typeface="Courier New"/>
              </a:rPr>
              <a:t>       });</a:t>
            </a:r>
            <a:endParaRPr sz="700">
              <a:latin typeface="Courier New"/>
              <a:ea typeface="Courier New"/>
              <a:cs typeface="Courier New"/>
              <a:sym typeface="Courier New"/>
            </a:endParaRPr>
          </a:p>
          <a:p>
            <a:pPr indent="0" lvl="0" marL="0" rtl="0">
              <a:lnSpc>
                <a:spcPct val="150000"/>
              </a:lnSpc>
              <a:spcBef>
                <a:spcPts val="0"/>
              </a:spcBef>
              <a:spcAft>
                <a:spcPts val="0"/>
              </a:spcAft>
              <a:buNone/>
            </a:pPr>
            <a:r>
              <a:rPr lang="en" sz="700">
                <a:latin typeface="Courier New"/>
                <a:ea typeface="Courier New"/>
                <a:cs typeface="Courier New"/>
                <a:sym typeface="Courier New"/>
              </a:rPr>
              <a:t>   </a:t>
            </a:r>
            <a:r>
              <a:rPr lang="en" sz="700">
                <a:solidFill>
                  <a:srgbClr val="800000"/>
                </a:solidFill>
                <a:latin typeface="Courier New"/>
                <a:ea typeface="Courier New"/>
                <a:cs typeface="Courier New"/>
                <a:sym typeface="Courier New"/>
              </a:rPr>
              <a:t>&lt;/script&gt;</a:t>
            </a:r>
            <a:endParaRPr sz="700">
              <a:solidFill>
                <a:srgbClr val="800000"/>
              </a:solidFill>
              <a:latin typeface="Courier New"/>
              <a:ea typeface="Courier New"/>
              <a:cs typeface="Courier New"/>
              <a:sym typeface="Courier New"/>
            </a:endParaRPr>
          </a:p>
          <a:p>
            <a:pPr indent="0" lvl="0" marL="0" rtl="0">
              <a:lnSpc>
                <a:spcPct val="150000"/>
              </a:lnSpc>
              <a:spcBef>
                <a:spcPts val="0"/>
              </a:spcBef>
              <a:spcAft>
                <a:spcPts val="0"/>
              </a:spcAft>
              <a:buNone/>
            </a:pPr>
            <a:r>
              <a:rPr lang="en" sz="700">
                <a:solidFill>
                  <a:srgbClr val="800000"/>
                </a:solidFill>
                <a:latin typeface="Courier New"/>
                <a:ea typeface="Courier New"/>
                <a:cs typeface="Courier New"/>
                <a:sym typeface="Courier New"/>
              </a:rPr>
              <a:t>&lt;/html&gt;</a:t>
            </a:r>
            <a:endParaRPr sz="700">
              <a:solidFill>
                <a:srgbClr val="800000"/>
              </a:solidFill>
              <a:latin typeface="Courier New"/>
              <a:ea typeface="Courier New"/>
              <a:cs typeface="Courier New"/>
              <a:sym typeface="Courier New"/>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Shape 13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Controller As</a:t>
            </a:r>
            <a:endParaRPr/>
          </a:p>
        </p:txBody>
      </p:sp>
      <p:sp>
        <p:nvSpPr>
          <p:cNvPr id="136" name="Shape 136"/>
          <p:cNvSpPr txBox="1"/>
          <p:nvPr/>
        </p:nvSpPr>
        <p:spPr>
          <a:xfrm>
            <a:off x="43500" y="1764200"/>
            <a:ext cx="9057000" cy="3000000"/>
          </a:xfrm>
          <a:prstGeom prst="rect">
            <a:avLst/>
          </a:prstGeom>
          <a:noFill/>
          <a:ln>
            <a:noFill/>
          </a:ln>
        </p:spPr>
        <p:txBody>
          <a:bodyPr anchorCtr="0" anchor="ctr" bIns="91425" lIns="91425" spcFirstLastPara="1" rIns="91425" wrap="square" tIns="91425">
            <a:noAutofit/>
          </a:bodyPr>
          <a:lstStyle/>
          <a:p>
            <a:pPr indent="0" lvl="0" marL="0" rtl="0">
              <a:lnSpc>
                <a:spcPct val="150000"/>
              </a:lnSpc>
              <a:spcBef>
                <a:spcPts val="0"/>
              </a:spcBef>
              <a:spcAft>
                <a:spcPts val="0"/>
              </a:spcAft>
              <a:buNone/>
            </a:pPr>
            <a:r>
              <a:t/>
            </a:r>
            <a:endParaRPr sz="900">
              <a:solidFill>
                <a:srgbClr val="800000"/>
              </a:solidFill>
              <a:latin typeface="Courier New"/>
              <a:ea typeface="Courier New"/>
              <a:cs typeface="Courier New"/>
              <a:sym typeface="Courier New"/>
            </a:endParaRPr>
          </a:p>
          <a:p>
            <a:pPr indent="0" lvl="0" marL="0" rtl="0">
              <a:lnSpc>
                <a:spcPct val="150000"/>
              </a:lnSpc>
              <a:spcBef>
                <a:spcPts val="0"/>
              </a:spcBef>
              <a:spcAft>
                <a:spcPts val="0"/>
              </a:spcAft>
              <a:buNone/>
            </a:pPr>
            <a:r>
              <a:rPr lang="en" sz="900">
                <a:solidFill>
                  <a:srgbClr val="800000"/>
                </a:solidFill>
                <a:latin typeface="Courier New"/>
                <a:ea typeface="Courier New"/>
                <a:cs typeface="Courier New"/>
                <a:sym typeface="Courier New"/>
              </a:rPr>
              <a:t>&lt;html&gt;</a:t>
            </a:r>
            <a:endParaRPr sz="900">
              <a:solidFill>
                <a:srgbClr val="800000"/>
              </a:solidFill>
              <a:latin typeface="Courier New"/>
              <a:ea typeface="Courier New"/>
              <a:cs typeface="Courier New"/>
              <a:sym typeface="Courier New"/>
            </a:endParaRPr>
          </a:p>
          <a:p>
            <a:pPr indent="0" lvl="0" marL="0" rtl="0">
              <a:lnSpc>
                <a:spcPct val="150000"/>
              </a:lnSpc>
              <a:spcBef>
                <a:spcPts val="0"/>
              </a:spcBef>
              <a:spcAft>
                <a:spcPts val="0"/>
              </a:spcAft>
              <a:buNone/>
            </a:pPr>
            <a:r>
              <a:rPr lang="en" sz="900">
                <a:latin typeface="Courier New"/>
                <a:ea typeface="Courier New"/>
                <a:cs typeface="Courier New"/>
                <a:sym typeface="Courier New"/>
              </a:rPr>
              <a:t>   </a:t>
            </a:r>
            <a:r>
              <a:rPr lang="en" sz="900">
                <a:solidFill>
                  <a:srgbClr val="800000"/>
                </a:solidFill>
                <a:latin typeface="Courier New"/>
                <a:ea typeface="Courier New"/>
                <a:cs typeface="Courier New"/>
                <a:sym typeface="Courier New"/>
              </a:rPr>
              <a:t>&lt;script</a:t>
            </a:r>
            <a:r>
              <a:rPr lang="en" sz="900">
                <a:latin typeface="Courier New"/>
                <a:ea typeface="Courier New"/>
                <a:cs typeface="Courier New"/>
                <a:sym typeface="Courier New"/>
              </a:rPr>
              <a:t> </a:t>
            </a:r>
            <a:r>
              <a:rPr lang="en" sz="900">
                <a:solidFill>
                  <a:srgbClr val="FF0000"/>
                </a:solidFill>
                <a:latin typeface="Courier New"/>
                <a:ea typeface="Courier New"/>
                <a:cs typeface="Courier New"/>
                <a:sym typeface="Courier New"/>
              </a:rPr>
              <a:t>type</a:t>
            </a:r>
            <a:r>
              <a:rPr lang="en" sz="900">
                <a:latin typeface="Courier New"/>
                <a:ea typeface="Courier New"/>
                <a:cs typeface="Courier New"/>
                <a:sym typeface="Courier New"/>
              </a:rPr>
              <a:t>=</a:t>
            </a:r>
            <a:r>
              <a:rPr lang="en" sz="900">
                <a:solidFill>
                  <a:srgbClr val="0000FF"/>
                </a:solidFill>
                <a:latin typeface="Courier New"/>
                <a:ea typeface="Courier New"/>
                <a:cs typeface="Courier New"/>
                <a:sym typeface="Courier New"/>
              </a:rPr>
              <a:t>"text/javascript"</a:t>
            </a:r>
            <a:r>
              <a:rPr lang="en" sz="900">
                <a:latin typeface="Courier New"/>
                <a:ea typeface="Courier New"/>
                <a:cs typeface="Courier New"/>
                <a:sym typeface="Courier New"/>
              </a:rPr>
              <a:t> </a:t>
            </a:r>
            <a:r>
              <a:rPr lang="en" sz="900">
                <a:solidFill>
                  <a:srgbClr val="FF0000"/>
                </a:solidFill>
                <a:latin typeface="Courier New"/>
                <a:ea typeface="Courier New"/>
                <a:cs typeface="Courier New"/>
                <a:sym typeface="Courier New"/>
              </a:rPr>
              <a:t>src</a:t>
            </a:r>
            <a:r>
              <a:rPr lang="en" sz="900">
                <a:latin typeface="Courier New"/>
                <a:ea typeface="Courier New"/>
                <a:cs typeface="Courier New"/>
                <a:sym typeface="Courier New"/>
              </a:rPr>
              <a:t>=</a:t>
            </a:r>
            <a:r>
              <a:rPr lang="en" sz="900">
                <a:solidFill>
                  <a:srgbClr val="0000FF"/>
                </a:solidFill>
                <a:latin typeface="Courier New"/>
                <a:ea typeface="Courier New"/>
                <a:cs typeface="Courier New"/>
                <a:sym typeface="Courier New"/>
              </a:rPr>
              <a:t>"js/angular.js"</a:t>
            </a:r>
            <a:r>
              <a:rPr lang="en" sz="900">
                <a:solidFill>
                  <a:srgbClr val="800000"/>
                </a:solidFill>
                <a:latin typeface="Courier New"/>
                <a:ea typeface="Courier New"/>
                <a:cs typeface="Courier New"/>
                <a:sym typeface="Courier New"/>
              </a:rPr>
              <a:t>&gt;&lt;/script&gt;</a:t>
            </a:r>
            <a:endParaRPr sz="900">
              <a:latin typeface="Courier New"/>
              <a:ea typeface="Courier New"/>
              <a:cs typeface="Courier New"/>
              <a:sym typeface="Courier New"/>
            </a:endParaRPr>
          </a:p>
          <a:p>
            <a:pPr indent="0" lvl="0" marL="0" rtl="0">
              <a:lnSpc>
                <a:spcPct val="150000"/>
              </a:lnSpc>
              <a:spcBef>
                <a:spcPts val="0"/>
              </a:spcBef>
              <a:spcAft>
                <a:spcPts val="0"/>
              </a:spcAft>
              <a:buNone/>
            </a:pPr>
            <a:r>
              <a:rPr lang="en" sz="900">
                <a:latin typeface="Courier New"/>
                <a:ea typeface="Courier New"/>
                <a:cs typeface="Courier New"/>
                <a:sym typeface="Courier New"/>
              </a:rPr>
              <a:t>   </a:t>
            </a:r>
            <a:r>
              <a:rPr lang="en" sz="900">
                <a:solidFill>
                  <a:srgbClr val="800000"/>
                </a:solidFill>
                <a:latin typeface="Courier New"/>
                <a:ea typeface="Courier New"/>
                <a:cs typeface="Courier New"/>
                <a:sym typeface="Courier New"/>
              </a:rPr>
              <a:t>&lt;body</a:t>
            </a:r>
            <a:r>
              <a:rPr lang="en" sz="900">
                <a:latin typeface="Courier New"/>
                <a:ea typeface="Courier New"/>
                <a:cs typeface="Courier New"/>
                <a:sym typeface="Courier New"/>
              </a:rPr>
              <a:t> </a:t>
            </a:r>
            <a:r>
              <a:rPr lang="en" sz="900">
                <a:solidFill>
                  <a:srgbClr val="FF0000"/>
                </a:solidFill>
                <a:latin typeface="Courier New"/>
                <a:ea typeface="Courier New"/>
                <a:cs typeface="Courier New"/>
                <a:sym typeface="Courier New"/>
              </a:rPr>
              <a:t>ng-app</a:t>
            </a:r>
            <a:r>
              <a:rPr lang="en" sz="900">
                <a:latin typeface="Courier New"/>
                <a:ea typeface="Courier New"/>
                <a:cs typeface="Courier New"/>
                <a:sym typeface="Courier New"/>
              </a:rPr>
              <a:t>=</a:t>
            </a:r>
            <a:r>
              <a:rPr lang="en" sz="900">
                <a:solidFill>
                  <a:srgbClr val="0000FF"/>
                </a:solidFill>
                <a:latin typeface="Courier New"/>
                <a:ea typeface="Courier New"/>
                <a:cs typeface="Courier New"/>
                <a:sym typeface="Courier New"/>
              </a:rPr>
              <a:t>"myApp"</a:t>
            </a:r>
            <a:r>
              <a:rPr lang="en" sz="900">
                <a:solidFill>
                  <a:srgbClr val="800000"/>
                </a:solidFill>
                <a:latin typeface="Courier New"/>
                <a:ea typeface="Courier New"/>
                <a:cs typeface="Courier New"/>
                <a:sym typeface="Courier New"/>
              </a:rPr>
              <a:t>&gt;</a:t>
            </a:r>
            <a:endParaRPr sz="900">
              <a:solidFill>
                <a:srgbClr val="800000"/>
              </a:solidFill>
              <a:latin typeface="Courier New"/>
              <a:ea typeface="Courier New"/>
              <a:cs typeface="Courier New"/>
              <a:sym typeface="Courier New"/>
            </a:endParaRPr>
          </a:p>
          <a:p>
            <a:pPr indent="0" lvl="0" marL="0" rtl="0">
              <a:lnSpc>
                <a:spcPct val="150000"/>
              </a:lnSpc>
              <a:spcBef>
                <a:spcPts val="0"/>
              </a:spcBef>
              <a:spcAft>
                <a:spcPts val="0"/>
              </a:spcAft>
              <a:buNone/>
            </a:pPr>
            <a:r>
              <a:rPr lang="en" sz="900">
                <a:latin typeface="Courier New"/>
                <a:ea typeface="Courier New"/>
                <a:cs typeface="Courier New"/>
                <a:sym typeface="Courier New"/>
              </a:rPr>
              <a:t>       </a:t>
            </a:r>
            <a:r>
              <a:rPr lang="en" sz="900">
                <a:solidFill>
                  <a:srgbClr val="800000"/>
                </a:solidFill>
                <a:latin typeface="Courier New"/>
                <a:ea typeface="Courier New"/>
                <a:cs typeface="Courier New"/>
                <a:sym typeface="Courier New"/>
              </a:rPr>
              <a:t>&lt;div</a:t>
            </a:r>
            <a:r>
              <a:rPr lang="en" sz="900">
                <a:latin typeface="Courier New"/>
                <a:ea typeface="Courier New"/>
                <a:cs typeface="Courier New"/>
                <a:sym typeface="Courier New"/>
              </a:rPr>
              <a:t> </a:t>
            </a:r>
            <a:r>
              <a:rPr lang="en" sz="900">
                <a:solidFill>
                  <a:srgbClr val="FF0000"/>
                </a:solidFill>
                <a:latin typeface="Courier New"/>
                <a:ea typeface="Courier New"/>
                <a:cs typeface="Courier New"/>
                <a:sym typeface="Courier New"/>
              </a:rPr>
              <a:t>ng-controller</a:t>
            </a:r>
            <a:r>
              <a:rPr lang="en" sz="900">
                <a:latin typeface="Courier New"/>
                <a:ea typeface="Courier New"/>
                <a:cs typeface="Courier New"/>
                <a:sym typeface="Courier New"/>
              </a:rPr>
              <a:t>=</a:t>
            </a:r>
            <a:r>
              <a:rPr lang="en" sz="900">
                <a:solidFill>
                  <a:srgbClr val="0000FF"/>
                </a:solidFill>
                <a:latin typeface="Courier New"/>
                <a:ea typeface="Courier New"/>
                <a:cs typeface="Courier New"/>
                <a:sym typeface="Courier New"/>
              </a:rPr>
              <a:t>"myController as model"</a:t>
            </a:r>
            <a:r>
              <a:rPr lang="en" sz="900">
                <a:solidFill>
                  <a:srgbClr val="800000"/>
                </a:solidFill>
                <a:latin typeface="Courier New"/>
                <a:ea typeface="Courier New"/>
                <a:cs typeface="Courier New"/>
                <a:sym typeface="Courier New"/>
              </a:rPr>
              <a:t>&gt;</a:t>
            </a:r>
            <a:endParaRPr sz="900">
              <a:solidFill>
                <a:srgbClr val="800000"/>
              </a:solidFill>
              <a:latin typeface="Courier New"/>
              <a:ea typeface="Courier New"/>
              <a:cs typeface="Courier New"/>
              <a:sym typeface="Courier New"/>
            </a:endParaRPr>
          </a:p>
          <a:p>
            <a:pPr indent="0" lvl="0" marL="0" rtl="0">
              <a:lnSpc>
                <a:spcPct val="150000"/>
              </a:lnSpc>
              <a:spcBef>
                <a:spcPts val="0"/>
              </a:spcBef>
              <a:spcAft>
                <a:spcPts val="0"/>
              </a:spcAft>
              <a:buNone/>
            </a:pPr>
            <a:r>
              <a:rPr lang="en" sz="900">
                <a:latin typeface="Courier New"/>
                <a:ea typeface="Courier New"/>
                <a:cs typeface="Courier New"/>
                <a:sym typeface="Courier New"/>
              </a:rPr>
              <a:t>           </a:t>
            </a:r>
            <a:r>
              <a:rPr lang="en" sz="900">
                <a:solidFill>
                  <a:srgbClr val="800000"/>
                </a:solidFill>
                <a:latin typeface="Courier New"/>
                <a:ea typeface="Courier New"/>
                <a:cs typeface="Courier New"/>
                <a:sym typeface="Courier New"/>
              </a:rPr>
              <a:t>&lt;h1&gt;</a:t>
            </a:r>
            <a:r>
              <a:rPr lang="en" sz="900">
                <a:latin typeface="Courier New"/>
                <a:ea typeface="Courier New"/>
                <a:cs typeface="Courier New"/>
                <a:sym typeface="Courier New"/>
              </a:rPr>
              <a:t>{{model.greeting}}</a:t>
            </a:r>
            <a:r>
              <a:rPr lang="en" sz="900">
                <a:solidFill>
                  <a:srgbClr val="800000"/>
                </a:solidFill>
                <a:latin typeface="Courier New"/>
                <a:ea typeface="Courier New"/>
                <a:cs typeface="Courier New"/>
                <a:sym typeface="Courier New"/>
              </a:rPr>
              <a:t>&lt;/h1&gt;</a:t>
            </a:r>
            <a:endParaRPr sz="900">
              <a:solidFill>
                <a:srgbClr val="800000"/>
              </a:solidFill>
              <a:latin typeface="Courier New"/>
              <a:ea typeface="Courier New"/>
              <a:cs typeface="Courier New"/>
              <a:sym typeface="Courier New"/>
            </a:endParaRPr>
          </a:p>
          <a:p>
            <a:pPr indent="0" lvl="0" marL="0" rtl="0">
              <a:lnSpc>
                <a:spcPct val="150000"/>
              </a:lnSpc>
              <a:spcBef>
                <a:spcPts val="0"/>
              </a:spcBef>
              <a:spcAft>
                <a:spcPts val="0"/>
              </a:spcAft>
              <a:buNone/>
            </a:pPr>
            <a:r>
              <a:rPr lang="en" sz="900">
                <a:latin typeface="Courier New"/>
                <a:ea typeface="Courier New"/>
                <a:cs typeface="Courier New"/>
                <a:sym typeface="Courier New"/>
              </a:rPr>
              <a:t>       </a:t>
            </a:r>
            <a:r>
              <a:rPr lang="en" sz="900">
                <a:solidFill>
                  <a:srgbClr val="800000"/>
                </a:solidFill>
                <a:latin typeface="Courier New"/>
                <a:ea typeface="Courier New"/>
                <a:cs typeface="Courier New"/>
                <a:sym typeface="Courier New"/>
              </a:rPr>
              <a:t>&lt;/div&gt;</a:t>
            </a:r>
            <a:endParaRPr sz="900">
              <a:solidFill>
                <a:srgbClr val="800000"/>
              </a:solidFill>
              <a:latin typeface="Courier New"/>
              <a:ea typeface="Courier New"/>
              <a:cs typeface="Courier New"/>
              <a:sym typeface="Courier New"/>
            </a:endParaRPr>
          </a:p>
          <a:p>
            <a:pPr indent="0" lvl="0" marL="0" rtl="0">
              <a:lnSpc>
                <a:spcPct val="150000"/>
              </a:lnSpc>
              <a:spcBef>
                <a:spcPts val="0"/>
              </a:spcBef>
              <a:spcAft>
                <a:spcPts val="0"/>
              </a:spcAft>
              <a:buNone/>
            </a:pPr>
            <a:r>
              <a:rPr lang="en" sz="900">
                <a:latin typeface="Courier New"/>
                <a:ea typeface="Courier New"/>
                <a:cs typeface="Courier New"/>
                <a:sym typeface="Courier New"/>
              </a:rPr>
              <a:t>   </a:t>
            </a:r>
            <a:r>
              <a:rPr lang="en" sz="900">
                <a:solidFill>
                  <a:srgbClr val="800000"/>
                </a:solidFill>
                <a:latin typeface="Courier New"/>
                <a:ea typeface="Courier New"/>
                <a:cs typeface="Courier New"/>
                <a:sym typeface="Courier New"/>
              </a:rPr>
              <a:t>&lt;/body&gt;</a:t>
            </a:r>
            <a:endParaRPr sz="900">
              <a:latin typeface="Courier New"/>
              <a:ea typeface="Courier New"/>
              <a:cs typeface="Courier New"/>
              <a:sym typeface="Courier New"/>
            </a:endParaRPr>
          </a:p>
          <a:p>
            <a:pPr indent="0" lvl="0" marL="0" rtl="0">
              <a:lnSpc>
                <a:spcPct val="150000"/>
              </a:lnSpc>
              <a:spcBef>
                <a:spcPts val="0"/>
              </a:spcBef>
              <a:spcAft>
                <a:spcPts val="0"/>
              </a:spcAft>
              <a:buNone/>
            </a:pPr>
            <a:r>
              <a:rPr lang="en" sz="900">
                <a:latin typeface="Courier New"/>
                <a:ea typeface="Courier New"/>
                <a:cs typeface="Courier New"/>
                <a:sym typeface="Courier New"/>
              </a:rPr>
              <a:t>   </a:t>
            </a:r>
            <a:r>
              <a:rPr lang="en" sz="900">
                <a:solidFill>
                  <a:srgbClr val="800000"/>
                </a:solidFill>
                <a:latin typeface="Courier New"/>
                <a:ea typeface="Courier New"/>
                <a:cs typeface="Courier New"/>
                <a:sym typeface="Courier New"/>
              </a:rPr>
              <a:t>&lt;script</a:t>
            </a:r>
            <a:r>
              <a:rPr lang="en" sz="900">
                <a:latin typeface="Courier New"/>
                <a:ea typeface="Courier New"/>
                <a:cs typeface="Courier New"/>
                <a:sym typeface="Courier New"/>
              </a:rPr>
              <a:t> </a:t>
            </a:r>
            <a:r>
              <a:rPr lang="en" sz="900">
                <a:solidFill>
                  <a:srgbClr val="FF0000"/>
                </a:solidFill>
                <a:latin typeface="Courier New"/>
                <a:ea typeface="Courier New"/>
                <a:cs typeface="Courier New"/>
                <a:sym typeface="Courier New"/>
              </a:rPr>
              <a:t>type</a:t>
            </a:r>
            <a:r>
              <a:rPr lang="en" sz="900">
                <a:latin typeface="Courier New"/>
                <a:ea typeface="Courier New"/>
                <a:cs typeface="Courier New"/>
                <a:sym typeface="Courier New"/>
              </a:rPr>
              <a:t>=</a:t>
            </a:r>
            <a:r>
              <a:rPr lang="en" sz="900">
                <a:solidFill>
                  <a:srgbClr val="0000FF"/>
                </a:solidFill>
                <a:latin typeface="Courier New"/>
                <a:ea typeface="Courier New"/>
                <a:cs typeface="Courier New"/>
                <a:sym typeface="Courier New"/>
              </a:rPr>
              <a:t>"text/javascript"</a:t>
            </a:r>
            <a:r>
              <a:rPr lang="en" sz="900">
                <a:solidFill>
                  <a:srgbClr val="800000"/>
                </a:solidFill>
                <a:latin typeface="Courier New"/>
                <a:ea typeface="Courier New"/>
                <a:cs typeface="Courier New"/>
                <a:sym typeface="Courier New"/>
              </a:rPr>
              <a:t>&gt;</a:t>
            </a:r>
            <a:endParaRPr sz="900">
              <a:solidFill>
                <a:srgbClr val="800000"/>
              </a:solidFill>
              <a:latin typeface="Courier New"/>
              <a:ea typeface="Courier New"/>
              <a:cs typeface="Courier New"/>
              <a:sym typeface="Courier New"/>
            </a:endParaRPr>
          </a:p>
          <a:p>
            <a:pPr indent="0" lvl="0" marL="0" rtl="0">
              <a:lnSpc>
                <a:spcPct val="150000"/>
              </a:lnSpc>
              <a:spcBef>
                <a:spcPts val="0"/>
              </a:spcBef>
              <a:spcAft>
                <a:spcPts val="0"/>
              </a:spcAft>
              <a:buNone/>
            </a:pPr>
            <a:r>
              <a:rPr lang="en" sz="900">
                <a:latin typeface="Courier New"/>
                <a:ea typeface="Courier New"/>
                <a:cs typeface="Courier New"/>
                <a:sym typeface="Courier New"/>
              </a:rPr>
              <a:t>       </a:t>
            </a:r>
            <a:r>
              <a:rPr lang="en" sz="900">
                <a:solidFill>
                  <a:srgbClr val="0000FF"/>
                </a:solidFill>
                <a:latin typeface="Courier New"/>
                <a:ea typeface="Courier New"/>
                <a:cs typeface="Courier New"/>
                <a:sym typeface="Courier New"/>
              </a:rPr>
              <a:t>var</a:t>
            </a:r>
            <a:r>
              <a:rPr lang="en" sz="900">
                <a:latin typeface="Courier New"/>
                <a:ea typeface="Courier New"/>
                <a:cs typeface="Courier New"/>
                <a:sym typeface="Courier New"/>
              </a:rPr>
              <a:t> app = angular.module(</a:t>
            </a:r>
            <a:r>
              <a:rPr lang="en" sz="900">
                <a:solidFill>
                  <a:srgbClr val="A31515"/>
                </a:solidFill>
                <a:latin typeface="Courier New"/>
                <a:ea typeface="Courier New"/>
                <a:cs typeface="Courier New"/>
                <a:sym typeface="Courier New"/>
              </a:rPr>
              <a:t>"myApp"</a:t>
            </a:r>
            <a:r>
              <a:rPr lang="en" sz="900">
                <a:latin typeface="Courier New"/>
                <a:ea typeface="Courier New"/>
                <a:cs typeface="Courier New"/>
                <a:sym typeface="Courier New"/>
              </a:rPr>
              <a:t>,[]</a:t>
            </a:r>
            <a:r>
              <a:rPr lang="en" sz="900">
                <a:latin typeface="Courier New"/>
                <a:ea typeface="Courier New"/>
                <a:cs typeface="Courier New"/>
                <a:sym typeface="Courier New"/>
              </a:rPr>
              <a:t>);  </a:t>
            </a:r>
            <a:endParaRPr sz="900">
              <a:latin typeface="Courier New"/>
              <a:ea typeface="Courier New"/>
              <a:cs typeface="Courier New"/>
              <a:sym typeface="Courier New"/>
            </a:endParaRPr>
          </a:p>
          <a:p>
            <a:pPr indent="0" lvl="0" marL="0" rtl="0">
              <a:lnSpc>
                <a:spcPct val="150000"/>
              </a:lnSpc>
              <a:spcBef>
                <a:spcPts val="0"/>
              </a:spcBef>
              <a:spcAft>
                <a:spcPts val="0"/>
              </a:spcAft>
              <a:buNone/>
            </a:pPr>
            <a:r>
              <a:rPr lang="en" sz="900">
                <a:latin typeface="Courier New"/>
                <a:ea typeface="Courier New"/>
                <a:cs typeface="Courier New"/>
                <a:sym typeface="Courier New"/>
              </a:rPr>
              <a:t>       app.controller(</a:t>
            </a:r>
            <a:r>
              <a:rPr lang="en" sz="900">
                <a:solidFill>
                  <a:srgbClr val="A31515"/>
                </a:solidFill>
                <a:latin typeface="Courier New"/>
                <a:ea typeface="Courier New"/>
                <a:cs typeface="Courier New"/>
                <a:sym typeface="Courier New"/>
              </a:rPr>
              <a:t>"myController"</a:t>
            </a:r>
            <a:r>
              <a:rPr lang="en" sz="900">
                <a:latin typeface="Courier New"/>
                <a:ea typeface="Courier New"/>
                <a:cs typeface="Courier New"/>
                <a:sym typeface="Courier New"/>
              </a:rPr>
              <a:t>,</a:t>
            </a:r>
            <a:r>
              <a:rPr lang="en" sz="900">
                <a:solidFill>
                  <a:srgbClr val="0000FF"/>
                </a:solidFill>
                <a:latin typeface="Courier New"/>
                <a:ea typeface="Courier New"/>
                <a:cs typeface="Courier New"/>
                <a:sym typeface="Courier New"/>
              </a:rPr>
              <a:t>function</a:t>
            </a:r>
            <a:r>
              <a:rPr lang="en" sz="900">
                <a:latin typeface="Courier New"/>
                <a:ea typeface="Courier New"/>
                <a:cs typeface="Courier New"/>
                <a:sym typeface="Courier New"/>
              </a:rPr>
              <a:t>(){</a:t>
            </a:r>
            <a:endParaRPr sz="900">
              <a:latin typeface="Courier New"/>
              <a:ea typeface="Courier New"/>
              <a:cs typeface="Courier New"/>
              <a:sym typeface="Courier New"/>
            </a:endParaRPr>
          </a:p>
          <a:p>
            <a:pPr indent="0" lvl="0" marL="0" rtl="0">
              <a:lnSpc>
                <a:spcPct val="150000"/>
              </a:lnSpc>
              <a:spcBef>
                <a:spcPts val="0"/>
              </a:spcBef>
              <a:spcAft>
                <a:spcPts val="0"/>
              </a:spcAft>
              <a:buNone/>
            </a:pPr>
            <a:r>
              <a:rPr lang="en" sz="900">
                <a:latin typeface="Courier New"/>
                <a:ea typeface="Courier New"/>
                <a:cs typeface="Courier New"/>
                <a:sym typeface="Courier New"/>
              </a:rPr>
              <a:t>           </a:t>
            </a:r>
            <a:r>
              <a:rPr lang="en" sz="900">
                <a:solidFill>
                  <a:srgbClr val="0000FF"/>
                </a:solidFill>
                <a:latin typeface="Courier New"/>
                <a:ea typeface="Courier New"/>
                <a:cs typeface="Courier New"/>
                <a:sym typeface="Courier New"/>
              </a:rPr>
              <a:t>var</a:t>
            </a:r>
            <a:r>
              <a:rPr lang="en" sz="900">
                <a:latin typeface="Courier New"/>
                <a:ea typeface="Courier New"/>
                <a:cs typeface="Courier New"/>
                <a:sym typeface="Courier New"/>
              </a:rPr>
              <a:t> vm = </a:t>
            </a:r>
            <a:r>
              <a:rPr lang="en" sz="900">
                <a:solidFill>
                  <a:srgbClr val="0000FF"/>
                </a:solidFill>
                <a:latin typeface="Courier New"/>
                <a:ea typeface="Courier New"/>
                <a:cs typeface="Courier New"/>
                <a:sym typeface="Courier New"/>
              </a:rPr>
              <a:t>this</a:t>
            </a:r>
            <a:r>
              <a:rPr lang="en" sz="900">
                <a:latin typeface="Courier New"/>
                <a:ea typeface="Courier New"/>
                <a:cs typeface="Courier New"/>
                <a:sym typeface="Courier New"/>
              </a:rPr>
              <a:t>;</a:t>
            </a:r>
            <a:endParaRPr sz="900">
              <a:latin typeface="Courier New"/>
              <a:ea typeface="Courier New"/>
              <a:cs typeface="Courier New"/>
              <a:sym typeface="Courier New"/>
            </a:endParaRPr>
          </a:p>
          <a:p>
            <a:pPr indent="0" lvl="0" marL="0" rtl="0">
              <a:lnSpc>
                <a:spcPct val="150000"/>
              </a:lnSpc>
              <a:spcBef>
                <a:spcPts val="0"/>
              </a:spcBef>
              <a:spcAft>
                <a:spcPts val="0"/>
              </a:spcAft>
              <a:buNone/>
            </a:pPr>
            <a:r>
              <a:rPr lang="en" sz="900">
                <a:latin typeface="Courier New"/>
                <a:ea typeface="Courier New"/>
                <a:cs typeface="Courier New"/>
                <a:sym typeface="Courier New"/>
              </a:rPr>
              <a:t>           vm.title = </a:t>
            </a:r>
            <a:r>
              <a:rPr lang="en" sz="900">
                <a:solidFill>
                  <a:srgbClr val="A31515"/>
                </a:solidFill>
                <a:latin typeface="Courier New"/>
                <a:ea typeface="Courier New"/>
                <a:cs typeface="Courier New"/>
                <a:sym typeface="Courier New"/>
              </a:rPr>
              <a:t>"Hello Everyone!"</a:t>
            </a:r>
            <a:endParaRPr sz="900">
              <a:solidFill>
                <a:srgbClr val="A31515"/>
              </a:solidFill>
              <a:latin typeface="Courier New"/>
              <a:ea typeface="Courier New"/>
              <a:cs typeface="Courier New"/>
              <a:sym typeface="Courier New"/>
            </a:endParaRPr>
          </a:p>
          <a:p>
            <a:pPr indent="0" lvl="0" marL="0" rtl="0">
              <a:lnSpc>
                <a:spcPct val="150000"/>
              </a:lnSpc>
              <a:spcBef>
                <a:spcPts val="0"/>
              </a:spcBef>
              <a:spcAft>
                <a:spcPts val="0"/>
              </a:spcAft>
              <a:buNone/>
            </a:pPr>
            <a:r>
              <a:rPr lang="en" sz="900">
                <a:latin typeface="Courier New"/>
                <a:ea typeface="Courier New"/>
                <a:cs typeface="Courier New"/>
                <a:sym typeface="Courier New"/>
              </a:rPr>
              <a:t>       });</a:t>
            </a:r>
            <a:endParaRPr sz="900">
              <a:latin typeface="Courier New"/>
              <a:ea typeface="Courier New"/>
              <a:cs typeface="Courier New"/>
              <a:sym typeface="Courier New"/>
            </a:endParaRPr>
          </a:p>
          <a:p>
            <a:pPr indent="0" lvl="0" marL="0" rtl="0">
              <a:lnSpc>
                <a:spcPct val="150000"/>
              </a:lnSpc>
              <a:spcBef>
                <a:spcPts val="0"/>
              </a:spcBef>
              <a:spcAft>
                <a:spcPts val="0"/>
              </a:spcAft>
              <a:buNone/>
            </a:pPr>
            <a:r>
              <a:rPr lang="en" sz="900">
                <a:latin typeface="Courier New"/>
                <a:ea typeface="Courier New"/>
                <a:cs typeface="Courier New"/>
                <a:sym typeface="Courier New"/>
              </a:rPr>
              <a:t>   </a:t>
            </a:r>
            <a:r>
              <a:rPr lang="en" sz="900">
                <a:solidFill>
                  <a:srgbClr val="800000"/>
                </a:solidFill>
                <a:latin typeface="Courier New"/>
                <a:ea typeface="Courier New"/>
                <a:cs typeface="Courier New"/>
                <a:sym typeface="Courier New"/>
              </a:rPr>
              <a:t>&lt;/script&gt;</a:t>
            </a:r>
            <a:endParaRPr sz="900">
              <a:solidFill>
                <a:srgbClr val="800000"/>
              </a:solidFill>
              <a:latin typeface="Courier New"/>
              <a:ea typeface="Courier New"/>
              <a:cs typeface="Courier New"/>
              <a:sym typeface="Courier New"/>
            </a:endParaRPr>
          </a:p>
          <a:p>
            <a:pPr indent="0" lvl="0" marL="0" rtl="0">
              <a:lnSpc>
                <a:spcPct val="150000"/>
              </a:lnSpc>
              <a:spcBef>
                <a:spcPts val="0"/>
              </a:spcBef>
              <a:spcAft>
                <a:spcPts val="0"/>
              </a:spcAft>
              <a:buNone/>
            </a:pPr>
            <a:r>
              <a:rPr lang="en" sz="900">
                <a:solidFill>
                  <a:srgbClr val="800000"/>
                </a:solidFill>
                <a:latin typeface="Courier New"/>
                <a:ea typeface="Courier New"/>
                <a:cs typeface="Courier New"/>
                <a:sym typeface="Courier New"/>
              </a:rPr>
              <a:t>&lt;/html&gt;</a:t>
            </a:r>
            <a:endParaRPr sz="900">
              <a:solidFill>
                <a:srgbClr val="800000"/>
              </a:solidFill>
              <a:latin typeface="Courier New"/>
              <a:ea typeface="Courier New"/>
              <a:cs typeface="Courier New"/>
              <a:sym typeface="Courier New"/>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Shape 141"/>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Directive</a:t>
            </a:r>
            <a:endParaRPr/>
          </a:p>
        </p:txBody>
      </p:sp>
      <p:sp>
        <p:nvSpPr>
          <p:cNvPr id="142" name="Shape 142"/>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solidFill>
                  <a:srgbClr val="000000"/>
                </a:solidFill>
                <a:highlight>
                  <a:srgbClr val="FFFFFF"/>
                </a:highlight>
              </a:rPr>
              <a:t>AngularJS help us to extend HTML with new attributes called </a:t>
            </a:r>
            <a:r>
              <a:rPr b="1" lang="en">
                <a:solidFill>
                  <a:srgbClr val="000000"/>
                </a:solidFill>
                <a:highlight>
                  <a:srgbClr val="FFFFFF"/>
                </a:highlight>
              </a:rPr>
              <a:t>Directives</a:t>
            </a:r>
            <a:r>
              <a:rPr lang="en">
                <a:solidFill>
                  <a:srgbClr val="000000"/>
                </a:solidFill>
                <a:highlight>
                  <a:srgbClr val="FFFFFF"/>
                </a:highlight>
              </a:rPr>
              <a:t>.</a:t>
            </a:r>
            <a:endParaRPr>
              <a:solidFill>
                <a:srgbClr val="000000"/>
              </a:solidFill>
              <a:highlight>
                <a:srgbClr val="FFFFFF"/>
              </a:highlight>
            </a:endParaRPr>
          </a:p>
          <a:p>
            <a:pPr indent="0" lvl="0" marL="0">
              <a:spcBef>
                <a:spcPts val="1600"/>
              </a:spcBef>
              <a:spcAft>
                <a:spcPts val="0"/>
              </a:spcAft>
              <a:buNone/>
            </a:pPr>
            <a:r>
              <a:rPr lang="en">
                <a:solidFill>
                  <a:srgbClr val="333333"/>
                </a:solidFill>
                <a:highlight>
                  <a:srgbClr val="FFFFFF"/>
                </a:highlight>
              </a:rPr>
              <a:t>At a high level, directives are markers on a DOM element (such as an attribute, element name, comment or CSS class) that tell AngularJS's </a:t>
            </a:r>
            <a:r>
              <a:rPr b="1" lang="en">
                <a:solidFill>
                  <a:srgbClr val="333333"/>
                </a:solidFill>
                <a:highlight>
                  <a:srgbClr val="FFFFFF"/>
                </a:highlight>
              </a:rPr>
              <a:t> compiler </a:t>
            </a:r>
            <a:r>
              <a:rPr lang="en">
                <a:solidFill>
                  <a:srgbClr val="333333"/>
                </a:solidFill>
                <a:highlight>
                  <a:srgbClr val="FFFFFF"/>
                </a:highlight>
              </a:rPr>
              <a:t>to attach a specified behavior to that DOM element (e.g. via event listeners), or even to transform the DOM element and its children.</a:t>
            </a:r>
            <a:endParaRPr>
              <a:solidFill>
                <a:srgbClr val="333333"/>
              </a:solidFill>
              <a:highlight>
                <a:srgbClr val="FFFFFF"/>
              </a:highlight>
            </a:endParaRPr>
          </a:p>
          <a:p>
            <a:pPr indent="0" lvl="0" marL="0">
              <a:spcBef>
                <a:spcPts val="1600"/>
              </a:spcBef>
              <a:spcAft>
                <a:spcPts val="0"/>
              </a:spcAft>
              <a:buNone/>
            </a:pPr>
            <a:r>
              <a:t/>
            </a:r>
            <a:endParaRPr>
              <a:solidFill>
                <a:srgbClr val="333333"/>
              </a:solidFill>
              <a:highlight>
                <a:srgbClr val="FFFFFF"/>
              </a:highlight>
            </a:endParaRPr>
          </a:p>
          <a:p>
            <a:pPr indent="0" lvl="0" marL="0">
              <a:spcBef>
                <a:spcPts val="1600"/>
              </a:spcBef>
              <a:spcAft>
                <a:spcPts val="1600"/>
              </a:spcAft>
              <a:buNone/>
            </a:pPr>
            <a:r>
              <a:t/>
            </a:r>
            <a:endParaRPr>
              <a:solidFill>
                <a:srgbClr val="333333"/>
              </a:solidFill>
              <a:highlight>
                <a:srgbClr val="FFFFFF"/>
              </a:highlight>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Shape 147"/>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How Angular Finding/Matching Directive</a:t>
            </a:r>
            <a:endParaRPr/>
          </a:p>
        </p:txBody>
      </p:sp>
      <p:sp>
        <p:nvSpPr>
          <p:cNvPr id="148" name="Shape 148"/>
          <p:cNvSpPr txBox="1"/>
          <p:nvPr>
            <p:ph idx="1" type="body"/>
          </p:nvPr>
        </p:nvSpPr>
        <p:spPr>
          <a:xfrm>
            <a:off x="273125" y="3185400"/>
            <a:ext cx="3999900" cy="1958100"/>
          </a:xfrm>
          <a:prstGeom prst="rect">
            <a:avLst/>
          </a:prstGeom>
        </p:spPr>
        <p:txBody>
          <a:bodyPr anchorCtr="0" anchor="t" bIns="91425" lIns="91425" spcFirstLastPara="1" rIns="91425" wrap="square" tIns="91425">
            <a:noAutofit/>
          </a:bodyPr>
          <a:lstStyle/>
          <a:p>
            <a:pPr indent="0" lvl="0" marL="88900" marR="88900" rtl="0">
              <a:lnSpc>
                <a:spcPct val="142857"/>
              </a:lnSpc>
              <a:spcBef>
                <a:spcPts val="0"/>
              </a:spcBef>
              <a:spcAft>
                <a:spcPts val="0"/>
              </a:spcAft>
              <a:buNone/>
            </a:pPr>
            <a:r>
              <a:rPr lang="en" sz="1000">
                <a:solidFill>
                  <a:srgbClr val="000080"/>
                </a:solidFill>
                <a:highlight>
                  <a:srgbClr val="F5F5F5"/>
                </a:highlight>
                <a:latin typeface="Consolas"/>
                <a:ea typeface="Consolas"/>
                <a:cs typeface="Consolas"/>
                <a:sym typeface="Consolas"/>
              </a:rPr>
              <a:t>&lt;input</a:t>
            </a:r>
            <a:r>
              <a:rPr lang="en" sz="1000">
                <a:solidFill>
                  <a:srgbClr val="333333"/>
                </a:solidFill>
                <a:highlight>
                  <a:srgbClr val="F5F5F5"/>
                </a:highlight>
                <a:latin typeface="Consolas"/>
                <a:ea typeface="Consolas"/>
                <a:cs typeface="Consolas"/>
                <a:sym typeface="Consolas"/>
              </a:rPr>
              <a:t> </a:t>
            </a:r>
            <a:r>
              <a:rPr lang="en" sz="1000">
                <a:solidFill>
                  <a:srgbClr val="008080"/>
                </a:solidFill>
                <a:highlight>
                  <a:srgbClr val="F5F5F5"/>
                </a:highlight>
                <a:latin typeface="Consolas"/>
                <a:ea typeface="Consolas"/>
                <a:cs typeface="Consolas"/>
                <a:sym typeface="Consolas"/>
              </a:rPr>
              <a:t>ng-model</a:t>
            </a:r>
            <a:r>
              <a:rPr lang="en" sz="1000">
                <a:solidFill>
                  <a:srgbClr val="333333"/>
                </a:solidFill>
                <a:highlight>
                  <a:srgbClr val="F5F5F5"/>
                </a:highlight>
                <a:latin typeface="Consolas"/>
                <a:ea typeface="Consolas"/>
                <a:cs typeface="Consolas"/>
                <a:sym typeface="Consolas"/>
              </a:rPr>
              <a:t>=</a:t>
            </a:r>
            <a:r>
              <a:rPr lang="en" sz="1000">
                <a:solidFill>
                  <a:srgbClr val="DD1144"/>
                </a:solidFill>
                <a:highlight>
                  <a:srgbClr val="F5F5F5"/>
                </a:highlight>
                <a:latin typeface="Consolas"/>
                <a:ea typeface="Consolas"/>
                <a:cs typeface="Consolas"/>
                <a:sym typeface="Consolas"/>
              </a:rPr>
              <a:t>"name"</a:t>
            </a:r>
            <a:r>
              <a:rPr lang="en" sz="1000">
                <a:solidFill>
                  <a:srgbClr val="000080"/>
                </a:solidFill>
                <a:highlight>
                  <a:srgbClr val="F5F5F5"/>
                </a:highlight>
                <a:latin typeface="Consolas"/>
                <a:ea typeface="Consolas"/>
                <a:cs typeface="Consolas"/>
                <a:sym typeface="Consolas"/>
              </a:rPr>
              <a:t>&gt;</a:t>
            </a:r>
            <a:endParaRPr sz="1000">
              <a:solidFill>
                <a:srgbClr val="000080"/>
              </a:solidFill>
              <a:highlight>
                <a:srgbClr val="F5F5F5"/>
              </a:highlight>
              <a:latin typeface="Consolas"/>
              <a:ea typeface="Consolas"/>
              <a:cs typeface="Consolas"/>
              <a:sym typeface="Consolas"/>
            </a:endParaRPr>
          </a:p>
          <a:p>
            <a:pPr indent="0" lvl="0" marL="0">
              <a:spcBef>
                <a:spcPts val="800"/>
              </a:spcBef>
              <a:spcAft>
                <a:spcPts val="0"/>
              </a:spcAft>
              <a:buNone/>
            </a:pPr>
            <a:r>
              <a:rPr lang="en"/>
              <a:t>  </a:t>
            </a:r>
            <a:r>
              <a:rPr lang="en" sz="1000">
                <a:solidFill>
                  <a:srgbClr val="000080"/>
                </a:solidFill>
                <a:highlight>
                  <a:srgbClr val="F5F5F5"/>
                </a:highlight>
                <a:latin typeface="Consolas"/>
                <a:ea typeface="Consolas"/>
                <a:cs typeface="Consolas"/>
                <a:sym typeface="Consolas"/>
              </a:rPr>
              <a:t>&lt;input</a:t>
            </a:r>
            <a:r>
              <a:rPr lang="en" sz="1000">
                <a:solidFill>
                  <a:srgbClr val="333333"/>
                </a:solidFill>
                <a:highlight>
                  <a:srgbClr val="F5F5F5"/>
                </a:highlight>
                <a:latin typeface="Consolas"/>
                <a:ea typeface="Consolas"/>
                <a:cs typeface="Consolas"/>
                <a:sym typeface="Consolas"/>
              </a:rPr>
              <a:t> </a:t>
            </a:r>
            <a:r>
              <a:rPr lang="en" sz="1000">
                <a:solidFill>
                  <a:srgbClr val="008080"/>
                </a:solidFill>
                <a:highlight>
                  <a:srgbClr val="F5F5F5"/>
                </a:highlight>
                <a:latin typeface="Consolas"/>
                <a:ea typeface="Consolas"/>
                <a:cs typeface="Consolas"/>
                <a:sym typeface="Consolas"/>
              </a:rPr>
              <a:t>data-ng-model</a:t>
            </a:r>
            <a:r>
              <a:rPr lang="en" sz="1000">
                <a:solidFill>
                  <a:srgbClr val="333333"/>
                </a:solidFill>
                <a:highlight>
                  <a:srgbClr val="F5F5F5"/>
                </a:highlight>
                <a:latin typeface="Consolas"/>
                <a:ea typeface="Consolas"/>
                <a:cs typeface="Consolas"/>
                <a:sym typeface="Consolas"/>
              </a:rPr>
              <a:t>=</a:t>
            </a:r>
            <a:r>
              <a:rPr lang="en" sz="1000">
                <a:solidFill>
                  <a:srgbClr val="DD1144"/>
                </a:solidFill>
                <a:highlight>
                  <a:srgbClr val="F5F5F5"/>
                </a:highlight>
                <a:latin typeface="Consolas"/>
                <a:ea typeface="Consolas"/>
                <a:cs typeface="Consolas"/>
                <a:sym typeface="Consolas"/>
              </a:rPr>
              <a:t>"foo"</a:t>
            </a:r>
            <a:r>
              <a:rPr lang="en" sz="1000">
                <a:solidFill>
                  <a:srgbClr val="000080"/>
                </a:solidFill>
                <a:highlight>
                  <a:srgbClr val="F5F5F5"/>
                </a:highlight>
                <a:latin typeface="Consolas"/>
                <a:ea typeface="Consolas"/>
                <a:cs typeface="Consolas"/>
                <a:sym typeface="Consolas"/>
              </a:rPr>
              <a:t>&gt;</a:t>
            </a:r>
            <a:endParaRPr sz="1000">
              <a:solidFill>
                <a:srgbClr val="000080"/>
              </a:solidFill>
              <a:highlight>
                <a:srgbClr val="F5F5F5"/>
              </a:highlight>
              <a:latin typeface="Consolas"/>
              <a:ea typeface="Consolas"/>
              <a:cs typeface="Consolas"/>
              <a:sym typeface="Consolas"/>
            </a:endParaRPr>
          </a:p>
          <a:p>
            <a:pPr indent="0" lvl="0" marL="0">
              <a:spcBef>
                <a:spcPts val="1600"/>
              </a:spcBef>
              <a:spcAft>
                <a:spcPts val="1600"/>
              </a:spcAft>
              <a:buNone/>
            </a:pPr>
            <a:r>
              <a:rPr lang="en"/>
              <a:t>  </a:t>
            </a:r>
            <a:r>
              <a:rPr lang="en" sz="1000">
                <a:solidFill>
                  <a:srgbClr val="000080"/>
                </a:solidFill>
                <a:highlight>
                  <a:srgbClr val="F5F5F5"/>
                </a:highlight>
                <a:latin typeface="Consolas"/>
                <a:ea typeface="Consolas"/>
                <a:cs typeface="Consolas"/>
                <a:sym typeface="Consolas"/>
              </a:rPr>
              <a:t>&lt;person&gt;</a:t>
            </a:r>
            <a:r>
              <a:rPr lang="en" sz="1000">
                <a:solidFill>
                  <a:srgbClr val="333333"/>
                </a:solidFill>
                <a:highlight>
                  <a:srgbClr val="F5F5F5"/>
                </a:highlight>
                <a:latin typeface="Consolas"/>
                <a:ea typeface="Consolas"/>
                <a:cs typeface="Consolas"/>
                <a:sym typeface="Consolas"/>
              </a:rPr>
              <a:t>{{name}}</a:t>
            </a:r>
            <a:r>
              <a:rPr lang="en" sz="1000">
                <a:solidFill>
                  <a:srgbClr val="000080"/>
                </a:solidFill>
                <a:highlight>
                  <a:srgbClr val="F5F5F5"/>
                </a:highlight>
                <a:latin typeface="Consolas"/>
                <a:ea typeface="Consolas"/>
                <a:cs typeface="Consolas"/>
                <a:sym typeface="Consolas"/>
              </a:rPr>
              <a:t>&lt;/person&gt;</a:t>
            </a:r>
            <a:endParaRPr/>
          </a:p>
        </p:txBody>
      </p:sp>
      <p:pic>
        <p:nvPicPr>
          <p:cNvPr id="149" name="Shape 149"/>
          <p:cNvPicPr preferRelativeResize="0"/>
          <p:nvPr/>
        </p:nvPicPr>
        <p:blipFill>
          <a:blip r:embed="rId3">
            <a:alphaModFix/>
          </a:blip>
          <a:stretch>
            <a:fillRect/>
          </a:stretch>
        </p:blipFill>
        <p:spPr>
          <a:xfrm>
            <a:off x="4957150" y="1702075"/>
            <a:ext cx="4186850" cy="3322950"/>
          </a:xfrm>
          <a:prstGeom prst="rect">
            <a:avLst/>
          </a:prstGeom>
          <a:noFill/>
          <a:ln>
            <a:noFill/>
          </a:ln>
        </p:spPr>
      </p:pic>
      <p:sp>
        <p:nvSpPr>
          <p:cNvPr id="150" name="Shape 150"/>
          <p:cNvSpPr txBox="1"/>
          <p:nvPr/>
        </p:nvSpPr>
        <p:spPr>
          <a:xfrm>
            <a:off x="211200" y="2149375"/>
            <a:ext cx="3000000" cy="1164600"/>
          </a:xfrm>
          <a:prstGeom prst="rect">
            <a:avLst/>
          </a:prstGeom>
          <a:noFill/>
          <a:ln>
            <a:noFill/>
          </a:ln>
        </p:spPr>
        <p:txBody>
          <a:bodyPr anchorCtr="0" anchor="ctr" bIns="91425" lIns="91425" spcFirstLastPara="1" rIns="91425" wrap="square" tIns="91425">
            <a:noAutofit/>
          </a:bodyPr>
          <a:lstStyle/>
          <a:p>
            <a:pPr indent="0" lvl="0" marL="0" rtl="0">
              <a:lnSpc>
                <a:spcPct val="115000"/>
              </a:lnSpc>
              <a:spcBef>
                <a:spcPts val="0"/>
              </a:spcBef>
              <a:spcAft>
                <a:spcPts val="1600"/>
              </a:spcAft>
              <a:buNone/>
            </a:pPr>
            <a:r>
              <a:rPr lang="en" sz="1200">
                <a:solidFill>
                  <a:srgbClr val="333333"/>
                </a:solidFill>
                <a:highlight>
                  <a:srgbClr val="F4F4F4"/>
                </a:highlight>
                <a:latin typeface="Roboto"/>
                <a:ea typeface="Roboto"/>
                <a:cs typeface="Roboto"/>
                <a:sym typeface="Roboto"/>
              </a:rPr>
              <a:t>$compile</a:t>
            </a:r>
            <a:r>
              <a:rPr lang="en" sz="1200">
                <a:solidFill>
                  <a:srgbClr val="333333"/>
                </a:solidFill>
                <a:highlight>
                  <a:srgbClr val="FFFFFF"/>
                </a:highlight>
                <a:latin typeface="Roboto"/>
                <a:ea typeface="Roboto"/>
                <a:cs typeface="Roboto"/>
                <a:sym typeface="Roboto"/>
              </a:rPr>
              <a:t> can match directives based on element names (E), attributes (A), class names (C), and comments (M).</a:t>
            </a:r>
            <a:endParaRPr sz="1200">
              <a:solidFill>
                <a:srgbClr val="333333"/>
              </a:solidFill>
              <a:highlight>
                <a:srgbClr val="FFFFFF"/>
              </a:highlight>
              <a:latin typeface="Roboto"/>
              <a:ea typeface="Roboto"/>
              <a:cs typeface="Roboto"/>
              <a:sym typeface="Robo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Shape 15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Normalization</a:t>
            </a:r>
            <a:endParaRPr/>
          </a:p>
        </p:txBody>
      </p:sp>
      <p:sp>
        <p:nvSpPr>
          <p:cNvPr id="156" name="Shape 156"/>
          <p:cNvSpPr txBox="1"/>
          <p:nvPr>
            <p:ph idx="1" type="body"/>
          </p:nvPr>
        </p:nvSpPr>
        <p:spPr>
          <a:xfrm>
            <a:off x="546450" y="1856950"/>
            <a:ext cx="8222100" cy="2710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1400">
                <a:solidFill>
                  <a:srgbClr val="333333"/>
                </a:solidFill>
                <a:highlight>
                  <a:srgbClr val="FFFFFF"/>
                </a:highlight>
              </a:rPr>
              <a:t>AngularJS </a:t>
            </a:r>
            <a:r>
              <a:rPr b="1" lang="en" sz="1400">
                <a:solidFill>
                  <a:srgbClr val="333333"/>
                </a:solidFill>
                <a:highlight>
                  <a:srgbClr val="FFFFFF"/>
                </a:highlight>
              </a:rPr>
              <a:t>normalizes</a:t>
            </a:r>
            <a:r>
              <a:rPr lang="en" sz="1400">
                <a:solidFill>
                  <a:srgbClr val="333333"/>
                </a:solidFill>
                <a:highlight>
                  <a:srgbClr val="FFFFFF"/>
                </a:highlight>
              </a:rPr>
              <a:t> an element's tag and attribute name to determine which elements match which directives,</a:t>
            </a:r>
            <a:endParaRPr sz="1400">
              <a:solidFill>
                <a:srgbClr val="333333"/>
              </a:solidFill>
              <a:highlight>
                <a:srgbClr val="FFFFFF"/>
              </a:highlight>
            </a:endParaRPr>
          </a:p>
          <a:p>
            <a:pPr indent="0" lvl="0" marL="0">
              <a:spcBef>
                <a:spcPts val="1600"/>
              </a:spcBef>
              <a:spcAft>
                <a:spcPts val="0"/>
              </a:spcAft>
              <a:buNone/>
            </a:pPr>
            <a:r>
              <a:rPr lang="en" sz="1400">
                <a:solidFill>
                  <a:srgbClr val="333333"/>
                </a:solidFill>
                <a:highlight>
                  <a:srgbClr val="FFFFFF"/>
                </a:highlight>
              </a:rPr>
              <a:t>We typically refer to directives by their case-sensitive camelCase in javascript (e.g. </a:t>
            </a:r>
            <a:r>
              <a:rPr lang="en" sz="1400">
                <a:solidFill>
                  <a:srgbClr val="333333"/>
                </a:solidFill>
                <a:highlight>
                  <a:srgbClr val="F4F4F4"/>
                </a:highlight>
              </a:rPr>
              <a:t>ngModel)</a:t>
            </a:r>
            <a:endParaRPr sz="1400">
              <a:solidFill>
                <a:srgbClr val="333333"/>
              </a:solidFill>
              <a:highlight>
                <a:srgbClr val="F4F4F4"/>
              </a:highlight>
            </a:endParaRPr>
          </a:p>
          <a:p>
            <a:pPr indent="0" lvl="0" marL="0">
              <a:spcBef>
                <a:spcPts val="1600"/>
              </a:spcBef>
              <a:spcAft>
                <a:spcPts val="0"/>
              </a:spcAft>
              <a:buNone/>
            </a:pPr>
            <a:r>
              <a:rPr lang="en" sz="1400">
                <a:solidFill>
                  <a:srgbClr val="333333"/>
                </a:solidFill>
                <a:highlight>
                  <a:srgbClr val="FFFFFF"/>
                </a:highlight>
              </a:rPr>
              <a:t>However, since HTML is case-insensitive, we refer to directives in the DOM by lower-case forms, typically using dash-delimited attributes on DOM elements (e.g. </a:t>
            </a:r>
            <a:r>
              <a:rPr lang="en" sz="1400">
                <a:solidFill>
                  <a:srgbClr val="333333"/>
                </a:solidFill>
                <a:highlight>
                  <a:srgbClr val="F4F4F4"/>
                </a:highlight>
              </a:rPr>
              <a:t>ng-model</a:t>
            </a:r>
            <a:r>
              <a:rPr lang="en" sz="1400">
                <a:solidFill>
                  <a:srgbClr val="333333"/>
                </a:solidFill>
                <a:highlight>
                  <a:srgbClr val="FFFFFF"/>
                </a:highlight>
              </a:rPr>
              <a:t>).</a:t>
            </a:r>
            <a:endParaRPr sz="1400">
              <a:solidFill>
                <a:srgbClr val="333333"/>
              </a:solidFill>
              <a:highlight>
                <a:srgbClr val="FFFFFF"/>
              </a:highlight>
            </a:endParaRPr>
          </a:p>
          <a:p>
            <a:pPr indent="0" lvl="0" marL="0" rtl="0">
              <a:spcBef>
                <a:spcPts val="1600"/>
              </a:spcBef>
              <a:spcAft>
                <a:spcPts val="0"/>
              </a:spcAft>
              <a:buNone/>
            </a:pPr>
            <a:r>
              <a:rPr lang="en" sz="1400">
                <a:solidFill>
                  <a:srgbClr val="333333"/>
                </a:solidFill>
              </a:rPr>
              <a:t>The </a:t>
            </a:r>
            <a:r>
              <a:rPr b="1" lang="en" sz="1400">
                <a:solidFill>
                  <a:srgbClr val="333333"/>
                </a:solidFill>
              </a:rPr>
              <a:t>normalization</a:t>
            </a:r>
            <a:r>
              <a:rPr lang="en" sz="1400">
                <a:solidFill>
                  <a:srgbClr val="333333"/>
                </a:solidFill>
              </a:rPr>
              <a:t> process is as follows:</a:t>
            </a:r>
            <a:endParaRPr sz="1400">
              <a:solidFill>
                <a:srgbClr val="333333"/>
              </a:solidFill>
            </a:endParaRPr>
          </a:p>
          <a:p>
            <a:pPr indent="-317500" lvl="0" marL="457200" rtl="0">
              <a:spcBef>
                <a:spcPts val="800"/>
              </a:spcBef>
              <a:spcAft>
                <a:spcPts val="0"/>
              </a:spcAft>
              <a:buClr>
                <a:srgbClr val="333333"/>
              </a:buClr>
              <a:buSzPts val="1400"/>
              <a:buFont typeface="Arial"/>
              <a:buAutoNum type="arabicPeriod"/>
            </a:pPr>
            <a:r>
              <a:rPr lang="en" sz="1400">
                <a:solidFill>
                  <a:srgbClr val="333333"/>
                </a:solidFill>
              </a:rPr>
              <a:t>Strip </a:t>
            </a:r>
            <a:r>
              <a:rPr lang="en" sz="1400">
                <a:solidFill>
                  <a:srgbClr val="333333"/>
                </a:solidFill>
                <a:highlight>
                  <a:srgbClr val="F9F2F4"/>
                </a:highlight>
              </a:rPr>
              <a:t>x-</a:t>
            </a:r>
            <a:r>
              <a:rPr lang="en" sz="1400">
                <a:solidFill>
                  <a:srgbClr val="333333"/>
                </a:solidFill>
              </a:rPr>
              <a:t> and </a:t>
            </a:r>
            <a:r>
              <a:rPr lang="en" sz="1400">
                <a:solidFill>
                  <a:srgbClr val="333333"/>
                </a:solidFill>
                <a:highlight>
                  <a:srgbClr val="F9F2F4"/>
                </a:highlight>
              </a:rPr>
              <a:t>data-</a:t>
            </a:r>
            <a:r>
              <a:rPr lang="en" sz="1400">
                <a:solidFill>
                  <a:srgbClr val="333333"/>
                </a:solidFill>
              </a:rPr>
              <a:t> from the front of the element/attributes.</a:t>
            </a:r>
            <a:endParaRPr sz="1400">
              <a:solidFill>
                <a:srgbClr val="333333"/>
              </a:solidFill>
            </a:endParaRPr>
          </a:p>
          <a:p>
            <a:pPr indent="-317500" lvl="0" marL="457200" rtl="0">
              <a:spcBef>
                <a:spcPts val="0"/>
              </a:spcBef>
              <a:spcAft>
                <a:spcPts val="0"/>
              </a:spcAft>
              <a:buClr>
                <a:srgbClr val="333333"/>
              </a:buClr>
              <a:buSzPts val="1400"/>
              <a:buFont typeface="Arial"/>
              <a:buAutoNum type="arabicPeriod"/>
            </a:pPr>
            <a:r>
              <a:rPr lang="en" sz="1400">
                <a:solidFill>
                  <a:srgbClr val="333333"/>
                </a:solidFill>
              </a:rPr>
              <a:t>Convert the </a:t>
            </a:r>
            <a:r>
              <a:rPr lang="en" sz="1400">
                <a:solidFill>
                  <a:srgbClr val="333333"/>
                </a:solidFill>
                <a:highlight>
                  <a:srgbClr val="F9F2F4"/>
                </a:highlight>
              </a:rPr>
              <a:t>:</a:t>
            </a:r>
            <a:r>
              <a:rPr lang="en" sz="1400">
                <a:solidFill>
                  <a:srgbClr val="333333"/>
                </a:solidFill>
              </a:rPr>
              <a:t>, </a:t>
            </a:r>
            <a:r>
              <a:rPr lang="en" sz="1400">
                <a:solidFill>
                  <a:srgbClr val="333333"/>
                </a:solidFill>
                <a:highlight>
                  <a:srgbClr val="F9F2F4"/>
                </a:highlight>
              </a:rPr>
              <a:t>-</a:t>
            </a:r>
            <a:r>
              <a:rPr lang="en" sz="1400">
                <a:solidFill>
                  <a:srgbClr val="333333"/>
                </a:solidFill>
              </a:rPr>
              <a:t>, or </a:t>
            </a:r>
            <a:r>
              <a:rPr lang="en" sz="1400">
                <a:solidFill>
                  <a:srgbClr val="333333"/>
                </a:solidFill>
                <a:highlight>
                  <a:srgbClr val="F9F2F4"/>
                </a:highlight>
              </a:rPr>
              <a:t>_</a:t>
            </a:r>
            <a:r>
              <a:rPr lang="en" sz="1400">
                <a:solidFill>
                  <a:srgbClr val="333333"/>
                </a:solidFill>
              </a:rPr>
              <a:t>-delimited name to </a:t>
            </a:r>
            <a:r>
              <a:rPr lang="en" sz="1400">
                <a:solidFill>
                  <a:srgbClr val="333333"/>
                </a:solidFill>
                <a:highlight>
                  <a:srgbClr val="F9F2F4"/>
                </a:highlight>
              </a:rPr>
              <a:t>camelCase</a:t>
            </a:r>
            <a:r>
              <a:rPr lang="en" sz="1400">
                <a:solidFill>
                  <a:srgbClr val="333333"/>
                </a:solidFill>
              </a:rPr>
              <a:t>.</a:t>
            </a:r>
            <a:endParaRPr sz="1400">
              <a:solidFill>
                <a:srgbClr val="333333"/>
              </a:solidFill>
            </a:endParaRPr>
          </a:p>
          <a:p>
            <a:pPr indent="0" lvl="0" marL="0" rtl="0">
              <a:spcBef>
                <a:spcPts val="800"/>
              </a:spcBef>
              <a:spcAft>
                <a:spcPts val="0"/>
              </a:spcAft>
              <a:buNone/>
            </a:pPr>
            <a:r>
              <a:t/>
            </a:r>
            <a:endParaRPr sz="1050">
              <a:solidFill>
                <a:srgbClr val="333333"/>
              </a:solidFill>
              <a:latin typeface="Arial"/>
              <a:ea typeface="Arial"/>
              <a:cs typeface="Arial"/>
              <a:sym typeface="Arial"/>
            </a:endParaRPr>
          </a:p>
          <a:p>
            <a:pPr indent="0" lvl="0" marL="0">
              <a:spcBef>
                <a:spcPts val="800"/>
              </a:spcBef>
              <a:spcAft>
                <a:spcPts val="1600"/>
              </a:spcAft>
              <a:buNone/>
            </a:pPr>
            <a:r>
              <a:t/>
            </a:r>
            <a:endParaRPr sz="1050">
              <a:solidFill>
                <a:srgbClr val="333333"/>
              </a:solidFill>
              <a:highlight>
                <a:srgbClr val="FFFFFF"/>
              </a:highlight>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sp>
        <p:nvSpPr>
          <p:cNvPr id="161" name="Shape 161"/>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
              <a:t>Normalization</a:t>
            </a:r>
            <a:endParaRPr/>
          </a:p>
        </p:txBody>
      </p:sp>
      <p:sp>
        <p:nvSpPr>
          <p:cNvPr id="162" name="Shape 162"/>
          <p:cNvSpPr txBox="1"/>
          <p:nvPr/>
        </p:nvSpPr>
        <p:spPr>
          <a:xfrm>
            <a:off x="410000" y="733000"/>
            <a:ext cx="5876400" cy="3000000"/>
          </a:xfrm>
          <a:prstGeom prst="rect">
            <a:avLst/>
          </a:prstGeom>
          <a:noFill/>
          <a:ln>
            <a:noFill/>
          </a:ln>
        </p:spPr>
        <p:txBody>
          <a:bodyPr anchorCtr="0" anchor="ctr" bIns="91425" lIns="91425" spcFirstLastPara="1" rIns="91425" wrap="square" tIns="91425">
            <a:noAutofit/>
          </a:bodyPr>
          <a:lstStyle/>
          <a:p>
            <a:pPr indent="0" lvl="0" marL="88900" marR="88900" rtl="0">
              <a:lnSpc>
                <a:spcPct val="142857"/>
              </a:lnSpc>
              <a:spcBef>
                <a:spcPts val="0"/>
              </a:spcBef>
              <a:spcAft>
                <a:spcPts val="800"/>
              </a:spcAft>
              <a:buNone/>
            </a:pPr>
            <a:r>
              <a:rPr lang="en" sz="1000">
                <a:solidFill>
                  <a:srgbClr val="000080"/>
                </a:solidFill>
                <a:highlight>
                  <a:srgbClr val="F5F5F5"/>
                </a:highlight>
                <a:latin typeface="Consolas"/>
                <a:ea typeface="Consolas"/>
                <a:cs typeface="Consolas"/>
                <a:sym typeface="Consolas"/>
              </a:rPr>
              <a:t>&lt;div</a:t>
            </a:r>
            <a:r>
              <a:rPr lang="en" sz="1000">
                <a:solidFill>
                  <a:srgbClr val="333333"/>
                </a:solidFill>
                <a:highlight>
                  <a:srgbClr val="F5F5F5"/>
                </a:highlight>
                <a:latin typeface="Consolas"/>
                <a:ea typeface="Consolas"/>
                <a:cs typeface="Consolas"/>
                <a:sym typeface="Consolas"/>
              </a:rPr>
              <a:t> </a:t>
            </a:r>
            <a:r>
              <a:rPr lang="en" sz="1000">
                <a:solidFill>
                  <a:srgbClr val="008080"/>
                </a:solidFill>
                <a:highlight>
                  <a:srgbClr val="F5F5F5"/>
                </a:highlight>
                <a:latin typeface="Consolas"/>
                <a:ea typeface="Consolas"/>
                <a:cs typeface="Consolas"/>
                <a:sym typeface="Consolas"/>
              </a:rPr>
              <a:t>ng-controller</a:t>
            </a:r>
            <a:r>
              <a:rPr lang="en" sz="1000">
                <a:solidFill>
                  <a:srgbClr val="333333"/>
                </a:solidFill>
                <a:highlight>
                  <a:srgbClr val="F5F5F5"/>
                </a:highlight>
                <a:latin typeface="Consolas"/>
                <a:ea typeface="Consolas"/>
                <a:cs typeface="Consolas"/>
                <a:sym typeface="Consolas"/>
              </a:rPr>
              <a:t>=</a:t>
            </a:r>
            <a:r>
              <a:rPr lang="en" sz="1000">
                <a:solidFill>
                  <a:srgbClr val="DD1144"/>
                </a:solidFill>
                <a:highlight>
                  <a:srgbClr val="F5F5F5"/>
                </a:highlight>
                <a:latin typeface="Consolas"/>
                <a:ea typeface="Consolas"/>
                <a:cs typeface="Consolas"/>
                <a:sym typeface="Consolas"/>
              </a:rPr>
              <a:t>"Controller"</a:t>
            </a:r>
            <a:r>
              <a:rPr lang="en" sz="1000">
                <a:solidFill>
                  <a:srgbClr val="000080"/>
                </a:solidFill>
                <a:highlight>
                  <a:srgbClr val="F5F5F5"/>
                </a:highlight>
                <a:latin typeface="Consolas"/>
                <a:ea typeface="Consolas"/>
                <a:cs typeface="Consolas"/>
                <a:sym typeface="Consolas"/>
              </a:rPr>
              <a:t>&gt;</a:t>
            </a:r>
            <a:br>
              <a:rPr lang="en" sz="1000">
                <a:solidFill>
                  <a:srgbClr val="333333"/>
                </a:solidFill>
                <a:highlight>
                  <a:srgbClr val="F5F5F5"/>
                </a:highlight>
                <a:latin typeface="Consolas"/>
                <a:ea typeface="Consolas"/>
                <a:cs typeface="Consolas"/>
                <a:sym typeface="Consolas"/>
              </a:rPr>
            </a:br>
            <a:r>
              <a:rPr lang="en" sz="1000">
                <a:solidFill>
                  <a:srgbClr val="333333"/>
                </a:solidFill>
                <a:highlight>
                  <a:srgbClr val="F5F5F5"/>
                </a:highlight>
                <a:latin typeface="Consolas"/>
                <a:ea typeface="Consolas"/>
                <a:cs typeface="Consolas"/>
                <a:sym typeface="Consolas"/>
              </a:rPr>
              <a:t>  Hello </a:t>
            </a:r>
            <a:r>
              <a:rPr lang="en" sz="1000">
                <a:solidFill>
                  <a:srgbClr val="000080"/>
                </a:solidFill>
                <a:highlight>
                  <a:srgbClr val="F5F5F5"/>
                </a:highlight>
                <a:latin typeface="Consolas"/>
                <a:ea typeface="Consolas"/>
                <a:cs typeface="Consolas"/>
                <a:sym typeface="Consolas"/>
              </a:rPr>
              <a:t>&lt;input</a:t>
            </a:r>
            <a:r>
              <a:rPr lang="en" sz="1000">
                <a:solidFill>
                  <a:srgbClr val="333333"/>
                </a:solidFill>
                <a:highlight>
                  <a:srgbClr val="F5F5F5"/>
                </a:highlight>
                <a:latin typeface="Consolas"/>
                <a:ea typeface="Consolas"/>
                <a:cs typeface="Consolas"/>
                <a:sym typeface="Consolas"/>
              </a:rPr>
              <a:t> </a:t>
            </a:r>
            <a:r>
              <a:rPr lang="en" sz="1000">
                <a:solidFill>
                  <a:srgbClr val="008080"/>
                </a:solidFill>
                <a:highlight>
                  <a:srgbClr val="F5F5F5"/>
                </a:highlight>
                <a:latin typeface="Consolas"/>
                <a:ea typeface="Consolas"/>
                <a:cs typeface="Consolas"/>
                <a:sym typeface="Consolas"/>
              </a:rPr>
              <a:t>ng-model</a:t>
            </a:r>
            <a:r>
              <a:rPr lang="en" sz="1000">
                <a:solidFill>
                  <a:srgbClr val="333333"/>
                </a:solidFill>
                <a:highlight>
                  <a:srgbClr val="F5F5F5"/>
                </a:highlight>
                <a:latin typeface="Consolas"/>
                <a:ea typeface="Consolas"/>
                <a:cs typeface="Consolas"/>
                <a:sym typeface="Consolas"/>
              </a:rPr>
              <a:t>=</a:t>
            </a:r>
            <a:r>
              <a:rPr lang="en" sz="1000">
                <a:solidFill>
                  <a:srgbClr val="DD1144"/>
                </a:solidFill>
                <a:highlight>
                  <a:srgbClr val="F5F5F5"/>
                </a:highlight>
                <a:latin typeface="Consolas"/>
                <a:ea typeface="Consolas"/>
                <a:cs typeface="Consolas"/>
                <a:sym typeface="Consolas"/>
              </a:rPr>
              <a:t>'name'</a:t>
            </a:r>
            <a:r>
              <a:rPr lang="en" sz="1000">
                <a:solidFill>
                  <a:srgbClr val="000080"/>
                </a:solidFill>
                <a:highlight>
                  <a:srgbClr val="F5F5F5"/>
                </a:highlight>
                <a:latin typeface="Consolas"/>
                <a:ea typeface="Consolas"/>
                <a:cs typeface="Consolas"/>
                <a:sym typeface="Consolas"/>
              </a:rPr>
              <a:t>&gt;</a:t>
            </a:r>
            <a:r>
              <a:rPr lang="en" sz="1000">
                <a:solidFill>
                  <a:srgbClr val="333333"/>
                </a:solidFill>
                <a:highlight>
                  <a:srgbClr val="F5F5F5"/>
                </a:highlight>
                <a:latin typeface="Consolas"/>
                <a:ea typeface="Consolas"/>
                <a:cs typeface="Consolas"/>
                <a:sym typeface="Consolas"/>
              </a:rPr>
              <a:t> </a:t>
            </a:r>
            <a:r>
              <a:rPr lang="en" sz="1000">
                <a:solidFill>
                  <a:srgbClr val="000080"/>
                </a:solidFill>
                <a:highlight>
                  <a:srgbClr val="F5F5F5"/>
                </a:highlight>
                <a:latin typeface="Consolas"/>
                <a:ea typeface="Consolas"/>
                <a:cs typeface="Consolas"/>
                <a:sym typeface="Consolas"/>
              </a:rPr>
              <a:t>&lt;hr/&gt;</a:t>
            </a:r>
            <a:br>
              <a:rPr lang="en" sz="1000">
                <a:solidFill>
                  <a:srgbClr val="333333"/>
                </a:solidFill>
                <a:highlight>
                  <a:srgbClr val="F5F5F5"/>
                </a:highlight>
                <a:latin typeface="Consolas"/>
                <a:ea typeface="Consolas"/>
                <a:cs typeface="Consolas"/>
                <a:sym typeface="Consolas"/>
              </a:rPr>
            </a:br>
            <a:r>
              <a:rPr lang="en" sz="1000">
                <a:solidFill>
                  <a:srgbClr val="333333"/>
                </a:solidFill>
                <a:highlight>
                  <a:srgbClr val="F5F5F5"/>
                </a:highlight>
                <a:latin typeface="Consolas"/>
                <a:ea typeface="Consolas"/>
                <a:cs typeface="Consolas"/>
                <a:sym typeface="Consolas"/>
              </a:rPr>
              <a:t>  </a:t>
            </a:r>
            <a:r>
              <a:rPr lang="en" sz="1000">
                <a:solidFill>
                  <a:srgbClr val="000080"/>
                </a:solidFill>
                <a:highlight>
                  <a:srgbClr val="F5F5F5"/>
                </a:highlight>
                <a:latin typeface="Consolas"/>
                <a:ea typeface="Consolas"/>
                <a:cs typeface="Consolas"/>
                <a:sym typeface="Consolas"/>
              </a:rPr>
              <a:t>&lt;span</a:t>
            </a:r>
            <a:r>
              <a:rPr lang="en" sz="1000">
                <a:solidFill>
                  <a:srgbClr val="333333"/>
                </a:solidFill>
                <a:highlight>
                  <a:srgbClr val="F5F5F5"/>
                </a:highlight>
                <a:latin typeface="Consolas"/>
                <a:ea typeface="Consolas"/>
                <a:cs typeface="Consolas"/>
                <a:sym typeface="Consolas"/>
              </a:rPr>
              <a:t> </a:t>
            </a:r>
            <a:r>
              <a:rPr lang="en" sz="1000">
                <a:solidFill>
                  <a:srgbClr val="008080"/>
                </a:solidFill>
                <a:highlight>
                  <a:srgbClr val="F5F5F5"/>
                </a:highlight>
                <a:latin typeface="Consolas"/>
                <a:ea typeface="Consolas"/>
                <a:cs typeface="Consolas"/>
                <a:sym typeface="Consolas"/>
              </a:rPr>
              <a:t>ng-bind</a:t>
            </a:r>
            <a:r>
              <a:rPr lang="en" sz="1000">
                <a:solidFill>
                  <a:srgbClr val="333333"/>
                </a:solidFill>
                <a:highlight>
                  <a:srgbClr val="F5F5F5"/>
                </a:highlight>
                <a:latin typeface="Consolas"/>
                <a:ea typeface="Consolas"/>
                <a:cs typeface="Consolas"/>
                <a:sym typeface="Consolas"/>
              </a:rPr>
              <a:t>=</a:t>
            </a:r>
            <a:r>
              <a:rPr lang="en" sz="1000">
                <a:solidFill>
                  <a:srgbClr val="DD1144"/>
                </a:solidFill>
                <a:highlight>
                  <a:srgbClr val="F5F5F5"/>
                </a:highlight>
                <a:latin typeface="Consolas"/>
                <a:ea typeface="Consolas"/>
                <a:cs typeface="Consolas"/>
                <a:sym typeface="Consolas"/>
              </a:rPr>
              <a:t>"name"</a:t>
            </a:r>
            <a:r>
              <a:rPr lang="en" sz="1000">
                <a:solidFill>
                  <a:srgbClr val="000080"/>
                </a:solidFill>
                <a:highlight>
                  <a:srgbClr val="F5F5F5"/>
                </a:highlight>
                <a:latin typeface="Consolas"/>
                <a:ea typeface="Consolas"/>
                <a:cs typeface="Consolas"/>
                <a:sym typeface="Consolas"/>
              </a:rPr>
              <a:t>&gt;&lt;/span&gt;</a:t>
            </a:r>
            <a:r>
              <a:rPr lang="en" sz="1000">
                <a:solidFill>
                  <a:srgbClr val="333333"/>
                </a:solidFill>
                <a:highlight>
                  <a:srgbClr val="F5F5F5"/>
                </a:highlight>
                <a:latin typeface="Consolas"/>
                <a:ea typeface="Consolas"/>
                <a:cs typeface="Consolas"/>
                <a:sym typeface="Consolas"/>
              </a:rPr>
              <a:t> </a:t>
            </a:r>
            <a:r>
              <a:rPr lang="en" sz="1000">
                <a:solidFill>
                  <a:srgbClr val="000080"/>
                </a:solidFill>
                <a:highlight>
                  <a:srgbClr val="F5F5F5"/>
                </a:highlight>
                <a:latin typeface="Consolas"/>
                <a:ea typeface="Consolas"/>
                <a:cs typeface="Consolas"/>
                <a:sym typeface="Consolas"/>
              </a:rPr>
              <a:t>&lt;br/&gt;</a:t>
            </a:r>
            <a:br>
              <a:rPr lang="en" sz="1000">
                <a:solidFill>
                  <a:srgbClr val="333333"/>
                </a:solidFill>
                <a:highlight>
                  <a:srgbClr val="F5F5F5"/>
                </a:highlight>
                <a:latin typeface="Consolas"/>
                <a:ea typeface="Consolas"/>
                <a:cs typeface="Consolas"/>
                <a:sym typeface="Consolas"/>
              </a:rPr>
            </a:br>
            <a:r>
              <a:rPr lang="en" sz="1000">
                <a:solidFill>
                  <a:srgbClr val="333333"/>
                </a:solidFill>
                <a:highlight>
                  <a:srgbClr val="F5F5F5"/>
                </a:highlight>
                <a:latin typeface="Consolas"/>
                <a:ea typeface="Consolas"/>
                <a:cs typeface="Consolas"/>
                <a:sym typeface="Consolas"/>
              </a:rPr>
              <a:t>  </a:t>
            </a:r>
            <a:r>
              <a:rPr lang="en" sz="1000">
                <a:solidFill>
                  <a:srgbClr val="000080"/>
                </a:solidFill>
                <a:highlight>
                  <a:srgbClr val="F5F5F5"/>
                </a:highlight>
                <a:latin typeface="Consolas"/>
                <a:ea typeface="Consolas"/>
                <a:cs typeface="Consolas"/>
                <a:sym typeface="Consolas"/>
              </a:rPr>
              <a:t>&lt;span</a:t>
            </a:r>
            <a:r>
              <a:rPr lang="en" sz="1000">
                <a:solidFill>
                  <a:srgbClr val="333333"/>
                </a:solidFill>
                <a:highlight>
                  <a:srgbClr val="F5F5F5"/>
                </a:highlight>
                <a:latin typeface="Consolas"/>
                <a:ea typeface="Consolas"/>
                <a:cs typeface="Consolas"/>
                <a:sym typeface="Consolas"/>
              </a:rPr>
              <a:t> </a:t>
            </a:r>
            <a:r>
              <a:rPr lang="en" sz="1000">
                <a:solidFill>
                  <a:srgbClr val="008080"/>
                </a:solidFill>
                <a:highlight>
                  <a:srgbClr val="F5F5F5"/>
                </a:highlight>
                <a:latin typeface="Consolas"/>
                <a:ea typeface="Consolas"/>
                <a:cs typeface="Consolas"/>
                <a:sym typeface="Consolas"/>
              </a:rPr>
              <a:t>ng:bind</a:t>
            </a:r>
            <a:r>
              <a:rPr lang="en" sz="1000">
                <a:solidFill>
                  <a:srgbClr val="333333"/>
                </a:solidFill>
                <a:highlight>
                  <a:srgbClr val="F5F5F5"/>
                </a:highlight>
                <a:latin typeface="Consolas"/>
                <a:ea typeface="Consolas"/>
                <a:cs typeface="Consolas"/>
                <a:sym typeface="Consolas"/>
              </a:rPr>
              <a:t>=</a:t>
            </a:r>
            <a:r>
              <a:rPr lang="en" sz="1000">
                <a:solidFill>
                  <a:srgbClr val="DD1144"/>
                </a:solidFill>
                <a:highlight>
                  <a:srgbClr val="F5F5F5"/>
                </a:highlight>
                <a:latin typeface="Consolas"/>
                <a:ea typeface="Consolas"/>
                <a:cs typeface="Consolas"/>
                <a:sym typeface="Consolas"/>
              </a:rPr>
              <a:t>"name"</a:t>
            </a:r>
            <a:r>
              <a:rPr lang="en" sz="1000">
                <a:solidFill>
                  <a:srgbClr val="000080"/>
                </a:solidFill>
                <a:highlight>
                  <a:srgbClr val="F5F5F5"/>
                </a:highlight>
                <a:latin typeface="Consolas"/>
                <a:ea typeface="Consolas"/>
                <a:cs typeface="Consolas"/>
                <a:sym typeface="Consolas"/>
              </a:rPr>
              <a:t>&gt;&lt;/span&gt;</a:t>
            </a:r>
            <a:r>
              <a:rPr lang="en" sz="1000">
                <a:solidFill>
                  <a:srgbClr val="333333"/>
                </a:solidFill>
                <a:highlight>
                  <a:srgbClr val="F5F5F5"/>
                </a:highlight>
                <a:latin typeface="Consolas"/>
                <a:ea typeface="Consolas"/>
                <a:cs typeface="Consolas"/>
                <a:sym typeface="Consolas"/>
              </a:rPr>
              <a:t> </a:t>
            </a:r>
            <a:r>
              <a:rPr lang="en" sz="1000">
                <a:solidFill>
                  <a:srgbClr val="000080"/>
                </a:solidFill>
                <a:highlight>
                  <a:srgbClr val="F5F5F5"/>
                </a:highlight>
                <a:latin typeface="Consolas"/>
                <a:ea typeface="Consolas"/>
                <a:cs typeface="Consolas"/>
                <a:sym typeface="Consolas"/>
              </a:rPr>
              <a:t>&lt;br/&gt;</a:t>
            </a:r>
            <a:br>
              <a:rPr lang="en" sz="1000">
                <a:solidFill>
                  <a:srgbClr val="333333"/>
                </a:solidFill>
                <a:highlight>
                  <a:srgbClr val="F5F5F5"/>
                </a:highlight>
                <a:latin typeface="Consolas"/>
                <a:ea typeface="Consolas"/>
                <a:cs typeface="Consolas"/>
                <a:sym typeface="Consolas"/>
              </a:rPr>
            </a:br>
            <a:r>
              <a:rPr lang="en" sz="1000">
                <a:solidFill>
                  <a:srgbClr val="333333"/>
                </a:solidFill>
                <a:highlight>
                  <a:srgbClr val="F5F5F5"/>
                </a:highlight>
                <a:latin typeface="Consolas"/>
                <a:ea typeface="Consolas"/>
                <a:cs typeface="Consolas"/>
                <a:sym typeface="Consolas"/>
              </a:rPr>
              <a:t>  </a:t>
            </a:r>
            <a:r>
              <a:rPr lang="en" sz="1000">
                <a:solidFill>
                  <a:srgbClr val="000080"/>
                </a:solidFill>
                <a:highlight>
                  <a:srgbClr val="F5F5F5"/>
                </a:highlight>
                <a:latin typeface="Consolas"/>
                <a:ea typeface="Consolas"/>
                <a:cs typeface="Consolas"/>
                <a:sym typeface="Consolas"/>
              </a:rPr>
              <a:t>&lt;span</a:t>
            </a:r>
            <a:r>
              <a:rPr lang="en" sz="1000">
                <a:solidFill>
                  <a:srgbClr val="333333"/>
                </a:solidFill>
                <a:highlight>
                  <a:srgbClr val="F5F5F5"/>
                </a:highlight>
                <a:latin typeface="Consolas"/>
                <a:ea typeface="Consolas"/>
                <a:cs typeface="Consolas"/>
                <a:sym typeface="Consolas"/>
              </a:rPr>
              <a:t> </a:t>
            </a:r>
            <a:r>
              <a:rPr lang="en" sz="1000">
                <a:solidFill>
                  <a:srgbClr val="008080"/>
                </a:solidFill>
                <a:highlight>
                  <a:srgbClr val="F5F5F5"/>
                </a:highlight>
                <a:latin typeface="Consolas"/>
                <a:ea typeface="Consolas"/>
                <a:cs typeface="Consolas"/>
                <a:sym typeface="Consolas"/>
              </a:rPr>
              <a:t>ng_bind</a:t>
            </a:r>
            <a:r>
              <a:rPr lang="en" sz="1000">
                <a:solidFill>
                  <a:srgbClr val="333333"/>
                </a:solidFill>
                <a:highlight>
                  <a:srgbClr val="F5F5F5"/>
                </a:highlight>
                <a:latin typeface="Consolas"/>
                <a:ea typeface="Consolas"/>
                <a:cs typeface="Consolas"/>
                <a:sym typeface="Consolas"/>
              </a:rPr>
              <a:t>=</a:t>
            </a:r>
            <a:r>
              <a:rPr lang="en" sz="1000">
                <a:solidFill>
                  <a:srgbClr val="DD1144"/>
                </a:solidFill>
                <a:highlight>
                  <a:srgbClr val="F5F5F5"/>
                </a:highlight>
                <a:latin typeface="Consolas"/>
                <a:ea typeface="Consolas"/>
                <a:cs typeface="Consolas"/>
                <a:sym typeface="Consolas"/>
              </a:rPr>
              <a:t>"name"</a:t>
            </a:r>
            <a:r>
              <a:rPr lang="en" sz="1000">
                <a:solidFill>
                  <a:srgbClr val="000080"/>
                </a:solidFill>
                <a:highlight>
                  <a:srgbClr val="F5F5F5"/>
                </a:highlight>
                <a:latin typeface="Consolas"/>
                <a:ea typeface="Consolas"/>
                <a:cs typeface="Consolas"/>
                <a:sym typeface="Consolas"/>
              </a:rPr>
              <a:t>&gt;&lt;/span&gt;</a:t>
            </a:r>
            <a:r>
              <a:rPr lang="en" sz="1000">
                <a:solidFill>
                  <a:srgbClr val="333333"/>
                </a:solidFill>
                <a:highlight>
                  <a:srgbClr val="F5F5F5"/>
                </a:highlight>
                <a:latin typeface="Consolas"/>
                <a:ea typeface="Consolas"/>
                <a:cs typeface="Consolas"/>
                <a:sym typeface="Consolas"/>
              </a:rPr>
              <a:t> </a:t>
            </a:r>
            <a:r>
              <a:rPr lang="en" sz="1000">
                <a:solidFill>
                  <a:srgbClr val="000080"/>
                </a:solidFill>
                <a:highlight>
                  <a:srgbClr val="F5F5F5"/>
                </a:highlight>
                <a:latin typeface="Consolas"/>
                <a:ea typeface="Consolas"/>
                <a:cs typeface="Consolas"/>
                <a:sym typeface="Consolas"/>
              </a:rPr>
              <a:t>&lt;br/&gt;</a:t>
            </a:r>
            <a:br>
              <a:rPr lang="en" sz="1000">
                <a:solidFill>
                  <a:srgbClr val="333333"/>
                </a:solidFill>
                <a:highlight>
                  <a:srgbClr val="F5F5F5"/>
                </a:highlight>
                <a:latin typeface="Consolas"/>
                <a:ea typeface="Consolas"/>
                <a:cs typeface="Consolas"/>
                <a:sym typeface="Consolas"/>
              </a:rPr>
            </a:br>
            <a:r>
              <a:rPr lang="en" sz="1000">
                <a:solidFill>
                  <a:srgbClr val="333333"/>
                </a:solidFill>
                <a:highlight>
                  <a:srgbClr val="F5F5F5"/>
                </a:highlight>
                <a:latin typeface="Consolas"/>
                <a:ea typeface="Consolas"/>
                <a:cs typeface="Consolas"/>
                <a:sym typeface="Consolas"/>
              </a:rPr>
              <a:t>  </a:t>
            </a:r>
            <a:r>
              <a:rPr lang="en" sz="1000">
                <a:solidFill>
                  <a:srgbClr val="000080"/>
                </a:solidFill>
                <a:highlight>
                  <a:srgbClr val="F5F5F5"/>
                </a:highlight>
                <a:latin typeface="Consolas"/>
                <a:ea typeface="Consolas"/>
                <a:cs typeface="Consolas"/>
                <a:sym typeface="Consolas"/>
              </a:rPr>
              <a:t>&lt;span</a:t>
            </a:r>
            <a:r>
              <a:rPr lang="en" sz="1000">
                <a:solidFill>
                  <a:srgbClr val="333333"/>
                </a:solidFill>
                <a:highlight>
                  <a:srgbClr val="F5F5F5"/>
                </a:highlight>
                <a:latin typeface="Consolas"/>
                <a:ea typeface="Consolas"/>
                <a:cs typeface="Consolas"/>
                <a:sym typeface="Consolas"/>
              </a:rPr>
              <a:t> </a:t>
            </a:r>
            <a:r>
              <a:rPr lang="en" sz="1000">
                <a:solidFill>
                  <a:srgbClr val="008080"/>
                </a:solidFill>
                <a:highlight>
                  <a:srgbClr val="F5F5F5"/>
                </a:highlight>
                <a:latin typeface="Consolas"/>
                <a:ea typeface="Consolas"/>
                <a:cs typeface="Consolas"/>
                <a:sym typeface="Consolas"/>
              </a:rPr>
              <a:t>data-ng-bind</a:t>
            </a:r>
            <a:r>
              <a:rPr lang="en" sz="1000">
                <a:solidFill>
                  <a:srgbClr val="333333"/>
                </a:solidFill>
                <a:highlight>
                  <a:srgbClr val="F5F5F5"/>
                </a:highlight>
                <a:latin typeface="Consolas"/>
                <a:ea typeface="Consolas"/>
                <a:cs typeface="Consolas"/>
                <a:sym typeface="Consolas"/>
              </a:rPr>
              <a:t>=</a:t>
            </a:r>
            <a:r>
              <a:rPr lang="en" sz="1000">
                <a:solidFill>
                  <a:srgbClr val="DD1144"/>
                </a:solidFill>
                <a:highlight>
                  <a:srgbClr val="F5F5F5"/>
                </a:highlight>
                <a:latin typeface="Consolas"/>
                <a:ea typeface="Consolas"/>
                <a:cs typeface="Consolas"/>
                <a:sym typeface="Consolas"/>
              </a:rPr>
              <a:t>"name"</a:t>
            </a:r>
            <a:r>
              <a:rPr lang="en" sz="1000">
                <a:solidFill>
                  <a:srgbClr val="000080"/>
                </a:solidFill>
                <a:highlight>
                  <a:srgbClr val="F5F5F5"/>
                </a:highlight>
                <a:latin typeface="Consolas"/>
                <a:ea typeface="Consolas"/>
                <a:cs typeface="Consolas"/>
                <a:sym typeface="Consolas"/>
              </a:rPr>
              <a:t>&gt;&lt;/span&gt;</a:t>
            </a:r>
            <a:r>
              <a:rPr lang="en" sz="1000">
                <a:solidFill>
                  <a:srgbClr val="333333"/>
                </a:solidFill>
                <a:highlight>
                  <a:srgbClr val="F5F5F5"/>
                </a:highlight>
                <a:latin typeface="Consolas"/>
                <a:ea typeface="Consolas"/>
                <a:cs typeface="Consolas"/>
                <a:sym typeface="Consolas"/>
              </a:rPr>
              <a:t> </a:t>
            </a:r>
            <a:r>
              <a:rPr lang="en" sz="1000">
                <a:solidFill>
                  <a:srgbClr val="000080"/>
                </a:solidFill>
                <a:highlight>
                  <a:srgbClr val="F5F5F5"/>
                </a:highlight>
                <a:latin typeface="Consolas"/>
                <a:ea typeface="Consolas"/>
                <a:cs typeface="Consolas"/>
                <a:sym typeface="Consolas"/>
              </a:rPr>
              <a:t>&lt;br/&gt;</a:t>
            </a:r>
            <a:br>
              <a:rPr lang="en" sz="1000">
                <a:solidFill>
                  <a:srgbClr val="333333"/>
                </a:solidFill>
                <a:highlight>
                  <a:srgbClr val="F5F5F5"/>
                </a:highlight>
                <a:latin typeface="Consolas"/>
                <a:ea typeface="Consolas"/>
                <a:cs typeface="Consolas"/>
                <a:sym typeface="Consolas"/>
              </a:rPr>
            </a:br>
            <a:r>
              <a:rPr lang="en" sz="1000">
                <a:solidFill>
                  <a:srgbClr val="333333"/>
                </a:solidFill>
                <a:highlight>
                  <a:srgbClr val="F5F5F5"/>
                </a:highlight>
                <a:latin typeface="Consolas"/>
                <a:ea typeface="Consolas"/>
                <a:cs typeface="Consolas"/>
                <a:sym typeface="Consolas"/>
              </a:rPr>
              <a:t>  </a:t>
            </a:r>
            <a:r>
              <a:rPr lang="en" sz="1000">
                <a:solidFill>
                  <a:srgbClr val="000080"/>
                </a:solidFill>
                <a:highlight>
                  <a:srgbClr val="F5F5F5"/>
                </a:highlight>
                <a:latin typeface="Consolas"/>
                <a:ea typeface="Consolas"/>
                <a:cs typeface="Consolas"/>
                <a:sym typeface="Consolas"/>
              </a:rPr>
              <a:t>&lt;span</a:t>
            </a:r>
            <a:r>
              <a:rPr lang="en" sz="1000">
                <a:solidFill>
                  <a:srgbClr val="333333"/>
                </a:solidFill>
                <a:highlight>
                  <a:srgbClr val="F5F5F5"/>
                </a:highlight>
                <a:latin typeface="Consolas"/>
                <a:ea typeface="Consolas"/>
                <a:cs typeface="Consolas"/>
                <a:sym typeface="Consolas"/>
              </a:rPr>
              <a:t> </a:t>
            </a:r>
            <a:r>
              <a:rPr lang="en" sz="1000">
                <a:solidFill>
                  <a:srgbClr val="008080"/>
                </a:solidFill>
                <a:highlight>
                  <a:srgbClr val="F5F5F5"/>
                </a:highlight>
                <a:latin typeface="Consolas"/>
                <a:ea typeface="Consolas"/>
                <a:cs typeface="Consolas"/>
                <a:sym typeface="Consolas"/>
              </a:rPr>
              <a:t>x-ng-bind</a:t>
            </a:r>
            <a:r>
              <a:rPr lang="en" sz="1000">
                <a:solidFill>
                  <a:srgbClr val="333333"/>
                </a:solidFill>
                <a:highlight>
                  <a:srgbClr val="F5F5F5"/>
                </a:highlight>
                <a:latin typeface="Consolas"/>
                <a:ea typeface="Consolas"/>
                <a:cs typeface="Consolas"/>
                <a:sym typeface="Consolas"/>
              </a:rPr>
              <a:t>=</a:t>
            </a:r>
            <a:r>
              <a:rPr lang="en" sz="1000">
                <a:solidFill>
                  <a:srgbClr val="DD1144"/>
                </a:solidFill>
                <a:highlight>
                  <a:srgbClr val="F5F5F5"/>
                </a:highlight>
                <a:latin typeface="Consolas"/>
                <a:ea typeface="Consolas"/>
                <a:cs typeface="Consolas"/>
                <a:sym typeface="Consolas"/>
              </a:rPr>
              <a:t>"name"</a:t>
            </a:r>
            <a:r>
              <a:rPr lang="en" sz="1000">
                <a:solidFill>
                  <a:srgbClr val="000080"/>
                </a:solidFill>
                <a:highlight>
                  <a:srgbClr val="F5F5F5"/>
                </a:highlight>
                <a:latin typeface="Consolas"/>
                <a:ea typeface="Consolas"/>
                <a:cs typeface="Consolas"/>
                <a:sym typeface="Consolas"/>
              </a:rPr>
              <a:t>&gt;&lt;/span&gt;</a:t>
            </a:r>
            <a:r>
              <a:rPr lang="en" sz="1000">
                <a:solidFill>
                  <a:srgbClr val="333333"/>
                </a:solidFill>
                <a:highlight>
                  <a:srgbClr val="F5F5F5"/>
                </a:highlight>
                <a:latin typeface="Consolas"/>
                <a:ea typeface="Consolas"/>
                <a:cs typeface="Consolas"/>
                <a:sym typeface="Consolas"/>
              </a:rPr>
              <a:t> </a:t>
            </a:r>
            <a:r>
              <a:rPr lang="en" sz="1000">
                <a:solidFill>
                  <a:srgbClr val="000080"/>
                </a:solidFill>
                <a:highlight>
                  <a:srgbClr val="F5F5F5"/>
                </a:highlight>
                <a:latin typeface="Consolas"/>
                <a:ea typeface="Consolas"/>
                <a:cs typeface="Consolas"/>
                <a:sym typeface="Consolas"/>
              </a:rPr>
              <a:t>&lt;br/&gt;</a:t>
            </a:r>
            <a:br>
              <a:rPr lang="en" sz="1000">
                <a:solidFill>
                  <a:srgbClr val="333333"/>
                </a:solidFill>
                <a:highlight>
                  <a:srgbClr val="F5F5F5"/>
                </a:highlight>
                <a:latin typeface="Consolas"/>
                <a:ea typeface="Consolas"/>
                <a:cs typeface="Consolas"/>
                <a:sym typeface="Consolas"/>
              </a:rPr>
            </a:br>
            <a:r>
              <a:rPr lang="en" sz="1000">
                <a:solidFill>
                  <a:srgbClr val="000080"/>
                </a:solidFill>
                <a:highlight>
                  <a:srgbClr val="F5F5F5"/>
                </a:highlight>
                <a:latin typeface="Consolas"/>
                <a:ea typeface="Consolas"/>
                <a:cs typeface="Consolas"/>
                <a:sym typeface="Consolas"/>
              </a:rPr>
              <a:t>&lt;/div&gt;</a:t>
            </a:r>
            <a:endParaRPr sz="1000">
              <a:solidFill>
                <a:srgbClr val="000080"/>
              </a:solidFill>
              <a:highlight>
                <a:srgbClr val="F5F5F5"/>
              </a:highlight>
              <a:latin typeface="Consolas"/>
              <a:ea typeface="Consolas"/>
              <a:cs typeface="Consolas"/>
              <a:sym typeface="Consolas"/>
            </a:endParaRPr>
          </a:p>
        </p:txBody>
      </p:sp>
      <p:sp>
        <p:nvSpPr>
          <p:cNvPr id="163" name="Shape 163"/>
          <p:cNvSpPr txBox="1"/>
          <p:nvPr/>
        </p:nvSpPr>
        <p:spPr>
          <a:xfrm>
            <a:off x="273325" y="3342025"/>
            <a:ext cx="8547600" cy="17451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b="1" lang="en">
                <a:solidFill>
                  <a:srgbClr val="3C763D"/>
                </a:solidFill>
                <a:latin typeface="Roboto"/>
                <a:ea typeface="Roboto"/>
                <a:cs typeface="Roboto"/>
                <a:sym typeface="Roboto"/>
              </a:rPr>
              <a:t>Best Practice:</a:t>
            </a:r>
            <a:r>
              <a:rPr lang="en">
                <a:solidFill>
                  <a:srgbClr val="3C763D"/>
                </a:solidFill>
                <a:highlight>
                  <a:srgbClr val="DFF0D8"/>
                </a:highlight>
                <a:latin typeface="Roboto"/>
                <a:ea typeface="Roboto"/>
                <a:cs typeface="Roboto"/>
                <a:sym typeface="Roboto"/>
              </a:rPr>
              <a:t> Prefer using the dash-delimited format (e.g. </a:t>
            </a:r>
            <a:r>
              <a:rPr lang="en">
                <a:solidFill>
                  <a:srgbClr val="333333"/>
                </a:solidFill>
                <a:highlight>
                  <a:srgbClr val="F9F2F4"/>
                </a:highlight>
                <a:latin typeface="Roboto"/>
                <a:ea typeface="Roboto"/>
                <a:cs typeface="Roboto"/>
                <a:sym typeface="Roboto"/>
              </a:rPr>
              <a:t>ng-bind</a:t>
            </a:r>
            <a:r>
              <a:rPr lang="en">
                <a:solidFill>
                  <a:srgbClr val="3C763D"/>
                </a:solidFill>
                <a:highlight>
                  <a:srgbClr val="DFF0D8"/>
                </a:highlight>
                <a:latin typeface="Roboto"/>
                <a:ea typeface="Roboto"/>
                <a:cs typeface="Roboto"/>
                <a:sym typeface="Roboto"/>
              </a:rPr>
              <a:t> for </a:t>
            </a:r>
            <a:r>
              <a:rPr lang="en">
                <a:solidFill>
                  <a:srgbClr val="333333"/>
                </a:solidFill>
                <a:highlight>
                  <a:srgbClr val="F9F2F4"/>
                </a:highlight>
                <a:latin typeface="Roboto"/>
                <a:ea typeface="Roboto"/>
                <a:cs typeface="Roboto"/>
                <a:sym typeface="Roboto"/>
              </a:rPr>
              <a:t>ngBind</a:t>
            </a:r>
            <a:r>
              <a:rPr lang="en">
                <a:solidFill>
                  <a:srgbClr val="3C763D"/>
                </a:solidFill>
                <a:highlight>
                  <a:srgbClr val="DFF0D8"/>
                </a:highlight>
                <a:latin typeface="Roboto"/>
                <a:ea typeface="Roboto"/>
                <a:cs typeface="Roboto"/>
                <a:sym typeface="Roboto"/>
              </a:rPr>
              <a:t>). If you want to use an HTML validating tool, you can instead use the </a:t>
            </a:r>
            <a:r>
              <a:rPr lang="en">
                <a:solidFill>
                  <a:srgbClr val="333333"/>
                </a:solidFill>
                <a:highlight>
                  <a:srgbClr val="F9F2F4"/>
                </a:highlight>
                <a:latin typeface="Roboto"/>
                <a:ea typeface="Roboto"/>
                <a:cs typeface="Roboto"/>
                <a:sym typeface="Roboto"/>
              </a:rPr>
              <a:t>data</a:t>
            </a:r>
            <a:r>
              <a:rPr lang="en">
                <a:solidFill>
                  <a:srgbClr val="3C763D"/>
                </a:solidFill>
                <a:highlight>
                  <a:srgbClr val="DFF0D8"/>
                </a:highlight>
                <a:latin typeface="Roboto"/>
                <a:ea typeface="Roboto"/>
                <a:cs typeface="Roboto"/>
                <a:sym typeface="Roboto"/>
              </a:rPr>
              <a:t>-prefixed version (e.g. </a:t>
            </a:r>
            <a:r>
              <a:rPr lang="en">
                <a:solidFill>
                  <a:srgbClr val="333333"/>
                </a:solidFill>
                <a:highlight>
                  <a:srgbClr val="F9F2F4"/>
                </a:highlight>
                <a:latin typeface="Roboto"/>
                <a:ea typeface="Roboto"/>
                <a:cs typeface="Roboto"/>
                <a:sym typeface="Roboto"/>
              </a:rPr>
              <a:t>data-ng-bind</a:t>
            </a:r>
            <a:r>
              <a:rPr lang="en">
                <a:solidFill>
                  <a:srgbClr val="3C763D"/>
                </a:solidFill>
                <a:highlight>
                  <a:srgbClr val="DFF0D8"/>
                </a:highlight>
                <a:latin typeface="Roboto"/>
                <a:ea typeface="Roboto"/>
                <a:cs typeface="Roboto"/>
                <a:sym typeface="Roboto"/>
              </a:rPr>
              <a:t> for </a:t>
            </a:r>
            <a:r>
              <a:rPr lang="en">
                <a:solidFill>
                  <a:srgbClr val="333333"/>
                </a:solidFill>
                <a:highlight>
                  <a:srgbClr val="F9F2F4"/>
                </a:highlight>
                <a:latin typeface="Roboto"/>
                <a:ea typeface="Roboto"/>
                <a:cs typeface="Roboto"/>
                <a:sym typeface="Roboto"/>
              </a:rPr>
              <a:t>ngBind</a:t>
            </a:r>
            <a:r>
              <a:rPr lang="en">
                <a:solidFill>
                  <a:srgbClr val="3C763D"/>
                </a:solidFill>
                <a:highlight>
                  <a:srgbClr val="DFF0D8"/>
                </a:highlight>
                <a:latin typeface="Roboto"/>
                <a:ea typeface="Roboto"/>
                <a:cs typeface="Roboto"/>
                <a:sym typeface="Roboto"/>
              </a:rPr>
              <a:t>).</a:t>
            </a:r>
            <a:endParaRPr>
              <a:latin typeface="Roboto"/>
              <a:ea typeface="Roboto"/>
              <a:cs typeface="Roboto"/>
              <a:sym typeface="Robo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sp>
        <p:nvSpPr>
          <p:cNvPr id="168" name="Shape 168"/>
          <p:cNvSpPr txBox="1"/>
          <p:nvPr>
            <p:ph type="title"/>
          </p:nvPr>
        </p:nvSpPr>
        <p:spPr>
          <a:xfrm>
            <a:off x="721850" y="2065350"/>
            <a:ext cx="8222100" cy="10128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
              <a:t>AngularJS Inbuilt Directives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sp>
        <p:nvSpPr>
          <p:cNvPr id="173" name="Shape 173"/>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Interpolation/ng-bind Directive</a:t>
            </a:r>
            <a:endParaRPr/>
          </a:p>
        </p:txBody>
      </p:sp>
      <p:sp>
        <p:nvSpPr>
          <p:cNvPr id="174" name="Shape 174"/>
          <p:cNvSpPr txBox="1"/>
          <p:nvPr/>
        </p:nvSpPr>
        <p:spPr>
          <a:xfrm>
            <a:off x="683300" y="2062375"/>
            <a:ext cx="3000000" cy="2018400"/>
          </a:xfrm>
          <a:prstGeom prst="rect">
            <a:avLst/>
          </a:prstGeom>
          <a:noFill/>
          <a:ln>
            <a:noFill/>
          </a:ln>
        </p:spPr>
        <p:txBody>
          <a:bodyPr anchorCtr="0" anchor="ctr" bIns="91425" lIns="91425" spcFirstLastPara="1" rIns="91425" wrap="square" tIns="91425">
            <a:noAutofit/>
          </a:bodyPr>
          <a:lstStyle/>
          <a:p>
            <a:pPr indent="0" lvl="0" marL="0" rtl="0">
              <a:lnSpc>
                <a:spcPct val="150000"/>
              </a:lnSpc>
              <a:spcBef>
                <a:spcPts val="0"/>
              </a:spcBef>
              <a:spcAft>
                <a:spcPts val="0"/>
              </a:spcAft>
              <a:buNone/>
            </a:pPr>
            <a:r>
              <a:rPr lang="en" sz="900">
                <a:solidFill>
                  <a:srgbClr val="800000"/>
                </a:solidFill>
                <a:latin typeface="Courier New"/>
                <a:ea typeface="Courier New"/>
                <a:cs typeface="Courier New"/>
                <a:sym typeface="Courier New"/>
              </a:rPr>
              <a:t>&lt;h1&gt;</a:t>
            </a:r>
            <a:r>
              <a:rPr lang="en" sz="900">
                <a:latin typeface="Courier New"/>
                <a:ea typeface="Courier New"/>
                <a:cs typeface="Courier New"/>
                <a:sym typeface="Courier New"/>
              </a:rPr>
              <a:t>{{greeting}}</a:t>
            </a:r>
            <a:r>
              <a:rPr lang="en" sz="900">
                <a:solidFill>
                  <a:srgbClr val="800000"/>
                </a:solidFill>
                <a:latin typeface="Courier New"/>
                <a:ea typeface="Courier New"/>
                <a:cs typeface="Courier New"/>
                <a:sym typeface="Courier New"/>
              </a:rPr>
              <a:t>&lt;/h1&gt;</a:t>
            </a:r>
            <a:endParaRPr sz="900">
              <a:solidFill>
                <a:srgbClr val="800000"/>
              </a:solidFill>
              <a:latin typeface="Courier New"/>
              <a:ea typeface="Courier New"/>
              <a:cs typeface="Courier New"/>
              <a:sym typeface="Courier New"/>
            </a:endParaRPr>
          </a:p>
          <a:p>
            <a:pPr indent="0" lvl="0" marL="0" rtl="0">
              <a:lnSpc>
                <a:spcPct val="150000"/>
              </a:lnSpc>
              <a:spcBef>
                <a:spcPts val="0"/>
              </a:spcBef>
              <a:spcAft>
                <a:spcPts val="0"/>
              </a:spcAft>
              <a:buNone/>
            </a:pPr>
            <a:r>
              <a:rPr lang="en" sz="900">
                <a:solidFill>
                  <a:srgbClr val="800000"/>
                </a:solidFill>
                <a:latin typeface="Courier New"/>
                <a:ea typeface="Courier New"/>
                <a:cs typeface="Courier New"/>
                <a:sym typeface="Courier New"/>
              </a:rPr>
              <a:t>&lt;h1</a:t>
            </a:r>
            <a:r>
              <a:rPr lang="en" sz="900">
                <a:latin typeface="Courier New"/>
                <a:ea typeface="Courier New"/>
                <a:cs typeface="Courier New"/>
                <a:sym typeface="Courier New"/>
              </a:rPr>
              <a:t> </a:t>
            </a:r>
            <a:r>
              <a:rPr lang="en" sz="900">
                <a:solidFill>
                  <a:srgbClr val="FF0000"/>
                </a:solidFill>
                <a:latin typeface="Courier New"/>
                <a:ea typeface="Courier New"/>
                <a:cs typeface="Courier New"/>
                <a:sym typeface="Courier New"/>
              </a:rPr>
              <a:t>ng-bind</a:t>
            </a:r>
            <a:r>
              <a:rPr lang="en" sz="900">
                <a:latin typeface="Courier New"/>
                <a:ea typeface="Courier New"/>
                <a:cs typeface="Courier New"/>
                <a:sym typeface="Courier New"/>
              </a:rPr>
              <a:t>=</a:t>
            </a:r>
            <a:r>
              <a:rPr lang="en" sz="900">
                <a:solidFill>
                  <a:srgbClr val="0000FF"/>
                </a:solidFill>
                <a:latin typeface="Courier New"/>
                <a:ea typeface="Courier New"/>
                <a:cs typeface="Courier New"/>
                <a:sym typeface="Courier New"/>
              </a:rPr>
              <a:t>"greeting"</a:t>
            </a:r>
            <a:r>
              <a:rPr lang="en" sz="900">
                <a:solidFill>
                  <a:srgbClr val="800000"/>
                </a:solidFill>
                <a:latin typeface="Courier New"/>
                <a:ea typeface="Courier New"/>
                <a:cs typeface="Courier New"/>
                <a:sym typeface="Courier New"/>
              </a:rPr>
              <a:t>&gt;&lt;/h1&gt;</a:t>
            </a:r>
            <a:endParaRPr sz="900">
              <a:solidFill>
                <a:srgbClr val="800000"/>
              </a:solidFill>
              <a:latin typeface="Courier New"/>
              <a:ea typeface="Courier New"/>
              <a:cs typeface="Courier New"/>
              <a:sym typeface="Courier New"/>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Shape 179"/>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Conditional Directives</a:t>
            </a:r>
            <a:endParaRPr/>
          </a:p>
        </p:txBody>
      </p:sp>
      <p:sp>
        <p:nvSpPr>
          <p:cNvPr id="180" name="Shape 180"/>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ng-show/hide</a:t>
            </a:r>
            <a:endParaRPr/>
          </a:p>
          <a:p>
            <a:pPr indent="-342900" lvl="0" marL="457200" rtl="0">
              <a:spcBef>
                <a:spcPts val="0"/>
              </a:spcBef>
              <a:spcAft>
                <a:spcPts val="0"/>
              </a:spcAft>
              <a:buSzPts val="1800"/>
              <a:buChar char="●"/>
            </a:pPr>
            <a:r>
              <a:rPr lang="en"/>
              <a:t>ng-if</a:t>
            </a:r>
            <a:endParaRPr/>
          </a:p>
          <a:p>
            <a:pPr indent="-342900" lvl="0" marL="457200">
              <a:spcBef>
                <a:spcPts val="0"/>
              </a:spcBef>
              <a:spcAft>
                <a:spcPts val="0"/>
              </a:spcAft>
              <a:buSzPts val="1800"/>
              <a:buChar char="●"/>
            </a:pPr>
            <a:r>
              <a:rPr lang="en"/>
              <a:t>ng-switch</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 name="Shape 72"/>
        <p:cNvGrpSpPr/>
        <p:nvPr/>
      </p:nvGrpSpPr>
      <p:grpSpPr>
        <a:xfrm>
          <a:off x="0" y="0"/>
          <a:ext cx="0" cy="0"/>
          <a:chOff x="0" y="0"/>
          <a:chExt cx="0" cy="0"/>
        </a:xfrm>
      </p:grpSpPr>
      <p:sp>
        <p:nvSpPr>
          <p:cNvPr id="73" name="Shape 73"/>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Day 2</a:t>
            </a:r>
            <a:endParaRPr/>
          </a:p>
        </p:txBody>
      </p:sp>
      <p:sp>
        <p:nvSpPr>
          <p:cNvPr id="74" name="Shape 74"/>
          <p:cNvSpPr txBox="1"/>
          <p:nvPr>
            <p:ph idx="1" type="body"/>
          </p:nvPr>
        </p:nvSpPr>
        <p:spPr>
          <a:xfrm>
            <a:off x="460950" y="2136900"/>
            <a:ext cx="8222100" cy="2509800"/>
          </a:xfrm>
          <a:prstGeom prst="rect">
            <a:avLst/>
          </a:prstGeom>
        </p:spPr>
        <p:txBody>
          <a:bodyPr anchorCtr="0" anchor="t" bIns="91425" lIns="91425" spcFirstLastPara="1" rIns="91425" wrap="square" tIns="91425">
            <a:noAutofit/>
          </a:bodyPr>
          <a:lstStyle/>
          <a:p>
            <a:pPr indent="-381000" lvl="0" marL="457200" rtl="0">
              <a:spcBef>
                <a:spcPts val="0"/>
              </a:spcBef>
              <a:spcAft>
                <a:spcPts val="0"/>
              </a:spcAft>
              <a:buSzPts val="2400"/>
              <a:buChar char="●"/>
            </a:pPr>
            <a:r>
              <a:rPr lang="en" sz="2400"/>
              <a:t>Angular Style Guide (Helper to write Clean Code)	</a:t>
            </a:r>
            <a:endParaRPr sz="2400"/>
          </a:p>
          <a:p>
            <a:pPr indent="-381000" lvl="0" marL="457200" rtl="0">
              <a:spcBef>
                <a:spcPts val="0"/>
              </a:spcBef>
              <a:spcAft>
                <a:spcPts val="0"/>
              </a:spcAft>
              <a:buSzPts val="2400"/>
              <a:buChar char="●"/>
            </a:pPr>
            <a:r>
              <a:rPr lang="en" sz="2400"/>
              <a:t>MVC Pattern</a:t>
            </a:r>
            <a:endParaRPr sz="2400"/>
          </a:p>
          <a:p>
            <a:pPr indent="-381000" lvl="0" marL="457200" rtl="0">
              <a:spcBef>
                <a:spcPts val="0"/>
              </a:spcBef>
              <a:spcAft>
                <a:spcPts val="0"/>
              </a:spcAft>
              <a:buSzPts val="2400"/>
              <a:buChar char="●"/>
            </a:pPr>
            <a:r>
              <a:rPr lang="en" sz="2400"/>
              <a:t>$scope,</a:t>
            </a:r>
            <a:r>
              <a:rPr lang="en" sz="2400"/>
              <a:t> view and controller</a:t>
            </a:r>
            <a:endParaRPr sz="2400"/>
          </a:p>
          <a:p>
            <a:pPr indent="-381000" lvl="0" marL="457200">
              <a:spcBef>
                <a:spcPts val="0"/>
              </a:spcBef>
              <a:spcAft>
                <a:spcPts val="0"/>
              </a:spcAft>
              <a:buSzPts val="2400"/>
              <a:buChar char="●"/>
            </a:pPr>
            <a:r>
              <a:rPr lang="en" sz="2400"/>
              <a:t>Angular Directives</a:t>
            </a:r>
            <a:endParaRPr sz="24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 name="Shape 184"/>
        <p:cNvGrpSpPr/>
        <p:nvPr/>
      </p:nvGrpSpPr>
      <p:grpSpPr>
        <a:xfrm>
          <a:off x="0" y="0"/>
          <a:ext cx="0" cy="0"/>
          <a:chOff x="0" y="0"/>
          <a:chExt cx="0" cy="0"/>
        </a:xfrm>
      </p:grpSpPr>
      <p:sp>
        <p:nvSpPr>
          <p:cNvPr id="185" name="Shape 18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ng-show/ng-hide</a:t>
            </a:r>
            <a:endParaRPr/>
          </a:p>
        </p:txBody>
      </p:sp>
      <p:sp>
        <p:nvSpPr>
          <p:cNvPr id="186" name="Shape 186"/>
          <p:cNvSpPr txBox="1"/>
          <p:nvPr>
            <p:ph idx="1" type="body"/>
          </p:nvPr>
        </p:nvSpPr>
        <p:spPr>
          <a:xfrm>
            <a:off x="471900" y="1919075"/>
            <a:ext cx="3999900" cy="2710200"/>
          </a:xfrm>
          <a:prstGeom prst="rect">
            <a:avLst/>
          </a:prstGeom>
        </p:spPr>
        <p:txBody>
          <a:bodyPr anchorCtr="0" anchor="t" bIns="91425" lIns="91425" spcFirstLastPara="1" rIns="91425" wrap="square" tIns="91425">
            <a:noAutofit/>
          </a:bodyPr>
          <a:lstStyle/>
          <a:p>
            <a:pPr indent="0" lvl="0" marL="0" rtl="0">
              <a:lnSpc>
                <a:spcPct val="150000"/>
              </a:lnSpc>
              <a:spcBef>
                <a:spcPts val="0"/>
              </a:spcBef>
              <a:spcAft>
                <a:spcPts val="0"/>
              </a:spcAft>
              <a:buNone/>
            </a:pPr>
            <a:r>
              <a:rPr lang="en" sz="1800">
                <a:solidFill>
                  <a:srgbClr val="333333"/>
                </a:solidFill>
                <a:highlight>
                  <a:srgbClr val="FFFFFF"/>
                </a:highlight>
              </a:rPr>
              <a:t>The </a:t>
            </a:r>
            <a:r>
              <a:rPr lang="en" sz="1800">
                <a:solidFill>
                  <a:srgbClr val="333333"/>
                </a:solidFill>
                <a:highlight>
                  <a:srgbClr val="F4F4F4"/>
                </a:highlight>
              </a:rPr>
              <a:t>ngShow/ngHide</a:t>
            </a:r>
            <a:r>
              <a:rPr lang="en" sz="1800">
                <a:solidFill>
                  <a:srgbClr val="333333"/>
                </a:solidFill>
                <a:highlight>
                  <a:srgbClr val="FFFFFF"/>
                </a:highlight>
              </a:rPr>
              <a:t> directive shows or hides the given HTML element based on the expression provided to the </a:t>
            </a:r>
            <a:r>
              <a:rPr lang="en" sz="1800">
                <a:solidFill>
                  <a:srgbClr val="333333"/>
                </a:solidFill>
                <a:highlight>
                  <a:srgbClr val="F4F4F4"/>
                </a:highlight>
              </a:rPr>
              <a:t>ngShow</a:t>
            </a:r>
            <a:r>
              <a:rPr lang="en" sz="1800">
                <a:solidFill>
                  <a:srgbClr val="333333"/>
                </a:solidFill>
                <a:highlight>
                  <a:srgbClr val="FFFFFF"/>
                </a:highlight>
              </a:rPr>
              <a:t> attribute.</a:t>
            </a:r>
            <a:endParaRPr sz="1800">
              <a:solidFill>
                <a:srgbClr val="800000"/>
              </a:solidFill>
            </a:endParaRPr>
          </a:p>
          <a:p>
            <a:pPr indent="0" lvl="0" marL="0" rtl="0">
              <a:lnSpc>
                <a:spcPct val="150000"/>
              </a:lnSpc>
              <a:spcBef>
                <a:spcPts val="0"/>
              </a:spcBef>
              <a:spcAft>
                <a:spcPts val="0"/>
              </a:spcAft>
              <a:buNone/>
            </a:pPr>
            <a:r>
              <a:t/>
            </a:r>
            <a:endParaRPr/>
          </a:p>
        </p:txBody>
      </p:sp>
      <p:sp>
        <p:nvSpPr>
          <p:cNvPr id="187" name="Shape 187"/>
          <p:cNvSpPr txBox="1"/>
          <p:nvPr>
            <p:ph idx="2" type="body"/>
          </p:nvPr>
        </p:nvSpPr>
        <p:spPr>
          <a:xfrm>
            <a:off x="4694250" y="1919075"/>
            <a:ext cx="3999900" cy="2710200"/>
          </a:xfrm>
          <a:prstGeom prst="rect">
            <a:avLst/>
          </a:prstGeom>
        </p:spPr>
        <p:txBody>
          <a:bodyPr anchorCtr="0" anchor="t" bIns="91425" lIns="91425" spcFirstLastPara="1" rIns="91425" wrap="square" tIns="91425">
            <a:noAutofit/>
          </a:bodyPr>
          <a:lstStyle/>
          <a:p>
            <a:pPr indent="0" lvl="0" marL="0" rtl="0">
              <a:lnSpc>
                <a:spcPct val="150000"/>
              </a:lnSpc>
              <a:spcBef>
                <a:spcPts val="0"/>
              </a:spcBef>
              <a:spcAft>
                <a:spcPts val="0"/>
              </a:spcAft>
              <a:buNone/>
            </a:pPr>
            <a:r>
              <a:t/>
            </a:r>
            <a:endParaRPr sz="1100">
              <a:solidFill>
                <a:srgbClr val="800000"/>
              </a:solidFill>
            </a:endParaRPr>
          </a:p>
          <a:p>
            <a:pPr indent="0" lvl="0" marL="0" rtl="0">
              <a:lnSpc>
                <a:spcPct val="150000"/>
              </a:lnSpc>
              <a:spcBef>
                <a:spcPts val="0"/>
              </a:spcBef>
              <a:spcAft>
                <a:spcPts val="0"/>
              </a:spcAft>
              <a:buNone/>
            </a:pPr>
            <a:r>
              <a:rPr lang="en" sz="1100">
                <a:solidFill>
                  <a:srgbClr val="800000"/>
                </a:solidFill>
              </a:rPr>
              <a:t>&lt;div</a:t>
            </a:r>
            <a:r>
              <a:rPr lang="en" sz="1100">
                <a:solidFill>
                  <a:srgbClr val="000000"/>
                </a:solidFill>
              </a:rPr>
              <a:t> </a:t>
            </a:r>
            <a:r>
              <a:rPr lang="en" sz="1100">
                <a:solidFill>
                  <a:srgbClr val="FF0000"/>
                </a:solidFill>
              </a:rPr>
              <a:t>ng-show</a:t>
            </a:r>
            <a:r>
              <a:rPr lang="en" sz="1100">
                <a:solidFill>
                  <a:srgbClr val="000000"/>
                </a:solidFill>
              </a:rPr>
              <a:t>=</a:t>
            </a:r>
            <a:r>
              <a:rPr lang="en" sz="1100">
                <a:solidFill>
                  <a:srgbClr val="0000FF"/>
                </a:solidFill>
              </a:rPr>
              <a:t>"showPosts </a:t>
            </a:r>
            <a:r>
              <a:rPr lang="en" sz="1100">
                <a:solidFill>
                  <a:srgbClr val="CD3131"/>
                </a:solidFill>
              </a:rPr>
              <a:t>&amp;&amp;</a:t>
            </a:r>
            <a:r>
              <a:rPr lang="en" sz="1100">
                <a:solidFill>
                  <a:srgbClr val="0000FF"/>
                </a:solidFill>
              </a:rPr>
              <a:t> !showSinglePost"</a:t>
            </a:r>
            <a:r>
              <a:rPr lang="en" sz="1100">
                <a:solidFill>
                  <a:srgbClr val="800000"/>
                </a:solidFill>
              </a:rPr>
              <a:t>&gt;</a:t>
            </a:r>
            <a:endParaRPr sz="1100">
              <a:solidFill>
                <a:srgbClr val="800000"/>
              </a:solidFill>
            </a:endParaRPr>
          </a:p>
          <a:p>
            <a:pPr indent="0" lvl="0" marL="0" rtl="0">
              <a:lnSpc>
                <a:spcPct val="150000"/>
              </a:lnSpc>
              <a:spcBef>
                <a:spcPts val="0"/>
              </a:spcBef>
              <a:spcAft>
                <a:spcPts val="0"/>
              </a:spcAft>
              <a:buNone/>
            </a:pPr>
            <a:r>
              <a:t/>
            </a:r>
            <a:endParaRPr sz="1100">
              <a:solidFill>
                <a:srgbClr val="800000"/>
              </a:solidFill>
            </a:endParaRPr>
          </a:p>
          <a:p>
            <a:pPr indent="0" lvl="0" marL="0" rtl="0">
              <a:lnSpc>
                <a:spcPct val="150000"/>
              </a:lnSpc>
              <a:spcBef>
                <a:spcPts val="0"/>
              </a:spcBef>
              <a:spcAft>
                <a:spcPts val="0"/>
              </a:spcAft>
              <a:buNone/>
            </a:pPr>
            <a:r>
              <a:rPr lang="en" sz="1100">
                <a:solidFill>
                  <a:srgbClr val="800000"/>
                </a:solidFill>
              </a:rPr>
              <a:t>&lt;div</a:t>
            </a:r>
            <a:r>
              <a:rPr lang="en" sz="1100">
                <a:solidFill>
                  <a:srgbClr val="000000"/>
                </a:solidFill>
              </a:rPr>
              <a:t> </a:t>
            </a:r>
            <a:r>
              <a:rPr lang="en" sz="1100">
                <a:solidFill>
                  <a:srgbClr val="FF0000"/>
                </a:solidFill>
              </a:rPr>
              <a:t>ng-hide</a:t>
            </a:r>
            <a:r>
              <a:rPr lang="en" sz="1100">
                <a:solidFill>
                  <a:srgbClr val="000000"/>
                </a:solidFill>
              </a:rPr>
              <a:t>=</a:t>
            </a:r>
            <a:r>
              <a:rPr lang="en" sz="1100">
                <a:solidFill>
                  <a:srgbClr val="0000FF"/>
                </a:solidFill>
              </a:rPr>
              <a:t>"showPosts"</a:t>
            </a:r>
            <a:r>
              <a:rPr lang="en" sz="1100">
                <a:solidFill>
                  <a:srgbClr val="800000"/>
                </a:solidFill>
              </a:rPr>
              <a:t>&gt;</a:t>
            </a:r>
            <a:endParaRPr sz="11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1" name="Shape 191"/>
        <p:cNvGrpSpPr/>
        <p:nvPr/>
      </p:nvGrpSpPr>
      <p:grpSpPr>
        <a:xfrm>
          <a:off x="0" y="0"/>
          <a:ext cx="0" cy="0"/>
          <a:chOff x="0" y="0"/>
          <a:chExt cx="0" cy="0"/>
        </a:xfrm>
      </p:grpSpPr>
      <p:sp>
        <p:nvSpPr>
          <p:cNvPr id="192" name="Shape 192"/>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ng-if</a:t>
            </a:r>
            <a:endParaRPr/>
          </a:p>
        </p:txBody>
      </p:sp>
      <p:sp>
        <p:nvSpPr>
          <p:cNvPr id="193" name="Shape 193"/>
          <p:cNvSpPr txBox="1"/>
          <p:nvPr>
            <p:ph idx="1" type="body"/>
          </p:nvPr>
        </p:nvSpPr>
        <p:spPr>
          <a:xfrm>
            <a:off x="471900" y="1919075"/>
            <a:ext cx="3999900" cy="27102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rPr lang="en" sz="1800">
                <a:solidFill>
                  <a:srgbClr val="333333"/>
                </a:solidFill>
                <a:highlight>
                  <a:srgbClr val="FFFFFF"/>
                </a:highlight>
              </a:rPr>
              <a:t>The </a:t>
            </a:r>
            <a:r>
              <a:rPr lang="en" sz="1800">
                <a:solidFill>
                  <a:srgbClr val="333333"/>
                </a:solidFill>
                <a:highlight>
                  <a:srgbClr val="F4F4F4"/>
                </a:highlight>
              </a:rPr>
              <a:t>ngIf</a:t>
            </a:r>
            <a:r>
              <a:rPr lang="en" sz="1800">
                <a:solidFill>
                  <a:srgbClr val="333333"/>
                </a:solidFill>
                <a:highlight>
                  <a:srgbClr val="FFFFFF"/>
                </a:highlight>
              </a:rPr>
              <a:t> directive removes or recreates a portion of the DOM tree based on an {expression}</a:t>
            </a:r>
            <a:endParaRPr sz="1800"/>
          </a:p>
        </p:txBody>
      </p:sp>
      <p:sp>
        <p:nvSpPr>
          <p:cNvPr id="194" name="Shape 194"/>
          <p:cNvSpPr txBox="1"/>
          <p:nvPr>
            <p:ph idx="2" type="body"/>
          </p:nvPr>
        </p:nvSpPr>
        <p:spPr>
          <a:xfrm>
            <a:off x="4694250" y="1919075"/>
            <a:ext cx="3999900" cy="27102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8" name="Shape 198"/>
        <p:cNvGrpSpPr/>
        <p:nvPr/>
      </p:nvGrpSpPr>
      <p:grpSpPr>
        <a:xfrm>
          <a:off x="0" y="0"/>
          <a:ext cx="0" cy="0"/>
          <a:chOff x="0" y="0"/>
          <a:chExt cx="0" cy="0"/>
        </a:xfrm>
      </p:grpSpPr>
      <p:sp>
        <p:nvSpPr>
          <p:cNvPr id="199" name="Shape 199"/>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ng-switch</a:t>
            </a:r>
            <a:endParaRPr/>
          </a:p>
        </p:txBody>
      </p:sp>
      <p:sp>
        <p:nvSpPr>
          <p:cNvPr id="200" name="Shape 200"/>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nSpc>
                <a:spcPct val="150000"/>
              </a:lnSpc>
              <a:spcBef>
                <a:spcPts val="0"/>
              </a:spcBef>
              <a:spcAft>
                <a:spcPts val="0"/>
              </a:spcAft>
              <a:buNone/>
            </a:pPr>
            <a:r>
              <a:rPr lang="en" sz="900">
                <a:solidFill>
                  <a:srgbClr val="800000"/>
                </a:solidFill>
                <a:latin typeface="Courier New"/>
                <a:ea typeface="Courier New"/>
                <a:cs typeface="Courier New"/>
                <a:sym typeface="Courier New"/>
              </a:rPr>
              <a:t>&lt;div</a:t>
            </a:r>
            <a:r>
              <a:rPr lang="en" sz="900">
                <a:solidFill>
                  <a:srgbClr val="000000"/>
                </a:solidFill>
                <a:latin typeface="Courier New"/>
                <a:ea typeface="Courier New"/>
                <a:cs typeface="Courier New"/>
                <a:sym typeface="Courier New"/>
              </a:rPr>
              <a:t> </a:t>
            </a:r>
            <a:r>
              <a:rPr lang="en" sz="900">
                <a:solidFill>
                  <a:srgbClr val="FF0000"/>
                </a:solidFill>
                <a:latin typeface="Courier New"/>
                <a:ea typeface="Courier New"/>
                <a:cs typeface="Courier New"/>
                <a:sym typeface="Courier New"/>
              </a:rPr>
              <a:t>ng-switch</a:t>
            </a:r>
            <a:r>
              <a:rPr lang="en" sz="900">
                <a:solidFill>
                  <a:srgbClr val="000000"/>
                </a:solidFill>
                <a:latin typeface="Courier New"/>
                <a:ea typeface="Courier New"/>
                <a:cs typeface="Courier New"/>
                <a:sym typeface="Courier New"/>
              </a:rPr>
              <a:t> </a:t>
            </a:r>
            <a:r>
              <a:rPr lang="en" sz="900">
                <a:solidFill>
                  <a:srgbClr val="FF0000"/>
                </a:solidFill>
                <a:latin typeface="Courier New"/>
                <a:ea typeface="Courier New"/>
                <a:cs typeface="Courier New"/>
                <a:sym typeface="Courier New"/>
              </a:rPr>
              <a:t>on</a:t>
            </a:r>
            <a:r>
              <a:rPr lang="en" sz="900">
                <a:solidFill>
                  <a:srgbClr val="000000"/>
                </a:solidFill>
                <a:latin typeface="Courier New"/>
                <a:ea typeface="Courier New"/>
                <a:cs typeface="Courier New"/>
                <a:sym typeface="Courier New"/>
              </a:rPr>
              <a:t>=</a:t>
            </a:r>
            <a:r>
              <a:rPr lang="en" sz="900">
                <a:solidFill>
                  <a:srgbClr val="0000FF"/>
                </a:solidFill>
                <a:latin typeface="Courier New"/>
                <a:ea typeface="Courier New"/>
                <a:cs typeface="Courier New"/>
                <a:sym typeface="Courier New"/>
              </a:rPr>
              <a:t>"selectedPostId"</a:t>
            </a:r>
            <a:r>
              <a:rPr lang="en" sz="900">
                <a:solidFill>
                  <a:srgbClr val="800000"/>
                </a:solidFill>
                <a:latin typeface="Courier New"/>
                <a:ea typeface="Courier New"/>
                <a:cs typeface="Courier New"/>
                <a:sym typeface="Courier New"/>
              </a:rPr>
              <a:t>&gt;</a:t>
            </a:r>
            <a:endParaRPr sz="900">
              <a:solidFill>
                <a:srgbClr val="800000"/>
              </a:solidFill>
              <a:latin typeface="Courier New"/>
              <a:ea typeface="Courier New"/>
              <a:cs typeface="Courier New"/>
              <a:sym typeface="Courier New"/>
            </a:endParaRPr>
          </a:p>
          <a:p>
            <a:pPr indent="0" lvl="0" marL="0" rtl="0">
              <a:lnSpc>
                <a:spcPct val="150000"/>
              </a:lnSpc>
              <a:spcBef>
                <a:spcPts val="0"/>
              </a:spcBef>
              <a:spcAft>
                <a:spcPts val="0"/>
              </a:spcAft>
              <a:buNone/>
            </a:pPr>
            <a:r>
              <a:rPr lang="en" sz="900">
                <a:solidFill>
                  <a:srgbClr val="000000"/>
                </a:solidFill>
                <a:latin typeface="Courier New"/>
                <a:ea typeface="Courier New"/>
                <a:cs typeface="Courier New"/>
                <a:sym typeface="Courier New"/>
              </a:rPr>
              <a:t>               </a:t>
            </a:r>
            <a:r>
              <a:rPr lang="en" sz="900">
                <a:solidFill>
                  <a:srgbClr val="800000"/>
                </a:solidFill>
                <a:latin typeface="Courier New"/>
                <a:ea typeface="Courier New"/>
                <a:cs typeface="Courier New"/>
                <a:sym typeface="Courier New"/>
              </a:rPr>
              <a:t>&lt;div</a:t>
            </a:r>
            <a:r>
              <a:rPr lang="en" sz="900">
                <a:solidFill>
                  <a:srgbClr val="000000"/>
                </a:solidFill>
                <a:latin typeface="Courier New"/>
                <a:ea typeface="Courier New"/>
                <a:cs typeface="Courier New"/>
                <a:sym typeface="Courier New"/>
              </a:rPr>
              <a:t> </a:t>
            </a:r>
            <a:r>
              <a:rPr lang="en" sz="900">
                <a:solidFill>
                  <a:srgbClr val="FF0000"/>
                </a:solidFill>
                <a:latin typeface="Courier New"/>
                <a:ea typeface="Courier New"/>
                <a:cs typeface="Courier New"/>
                <a:sym typeface="Courier New"/>
              </a:rPr>
              <a:t>ng-switch-when</a:t>
            </a:r>
            <a:r>
              <a:rPr lang="en" sz="900">
                <a:solidFill>
                  <a:srgbClr val="000000"/>
                </a:solidFill>
                <a:latin typeface="Courier New"/>
                <a:ea typeface="Courier New"/>
                <a:cs typeface="Courier New"/>
                <a:sym typeface="Courier New"/>
              </a:rPr>
              <a:t>=</a:t>
            </a:r>
            <a:r>
              <a:rPr lang="en" sz="900">
                <a:solidFill>
                  <a:srgbClr val="0000FF"/>
                </a:solidFill>
                <a:latin typeface="Courier New"/>
                <a:ea typeface="Courier New"/>
                <a:cs typeface="Courier New"/>
                <a:sym typeface="Courier New"/>
              </a:rPr>
              <a:t>"1"</a:t>
            </a:r>
            <a:r>
              <a:rPr lang="en" sz="900">
                <a:solidFill>
                  <a:srgbClr val="800000"/>
                </a:solidFill>
                <a:latin typeface="Courier New"/>
                <a:ea typeface="Courier New"/>
                <a:cs typeface="Courier New"/>
                <a:sym typeface="Courier New"/>
              </a:rPr>
              <a:t>&gt;</a:t>
            </a:r>
            <a:r>
              <a:rPr lang="en" sz="900">
                <a:solidFill>
                  <a:srgbClr val="000000"/>
                </a:solidFill>
                <a:latin typeface="Courier New"/>
                <a:ea typeface="Courier New"/>
                <a:cs typeface="Courier New"/>
                <a:sym typeface="Courier New"/>
              </a:rPr>
              <a:t>{{posts[0].title}}</a:t>
            </a:r>
            <a:r>
              <a:rPr lang="en" sz="900">
                <a:solidFill>
                  <a:srgbClr val="800000"/>
                </a:solidFill>
                <a:latin typeface="Courier New"/>
                <a:ea typeface="Courier New"/>
                <a:cs typeface="Courier New"/>
                <a:sym typeface="Courier New"/>
              </a:rPr>
              <a:t>&lt;/div&gt;</a:t>
            </a:r>
            <a:endParaRPr sz="900">
              <a:solidFill>
                <a:srgbClr val="800000"/>
              </a:solidFill>
              <a:latin typeface="Courier New"/>
              <a:ea typeface="Courier New"/>
              <a:cs typeface="Courier New"/>
              <a:sym typeface="Courier New"/>
            </a:endParaRPr>
          </a:p>
          <a:p>
            <a:pPr indent="0" lvl="0" marL="0" rtl="0">
              <a:lnSpc>
                <a:spcPct val="150000"/>
              </a:lnSpc>
              <a:spcBef>
                <a:spcPts val="0"/>
              </a:spcBef>
              <a:spcAft>
                <a:spcPts val="0"/>
              </a:spcAft>
              <a:buNone/>
            </a:pPr>
            <a:r>
              <a:rPr lang="en" sz="900">
                <a:solidFill>
                  <a:srgbClr val="000000"/>
                </a:solidFill>
                <a:latin typeface="Courier New"/>
                <a:ea typeface="Courier New"/>
                <a:cs typeface="Courier New"/>
                <a:sym typeface="Courier New"/>
              </a:rPr>
              <a:t>               </a:t>
            </a:r>
            <a:r>
              <a:rPr lang="en" sz="900">
                <a:solidFill>
                  <a:srgbClr val="800000"/>
                </a:solidFill>
                <a:latin typeface="Courier New"/>
                <a:ea typeface="Courier New"/>
                <a:cs typeface="Courier New"/>
                <a:sym typeface="Courier New"/>
              </a:rPr>
              <a:t>&lt;div</a:t>
            </a:r>
            <a:r>
              <a:rPr lang="en" sz="900">
                <a:solidFill>
                  <a:srgbClr val="000000"/>
                </a:solidFill>
                <a:latin typeface="Courier New"/>
                <a:ea typeface="Courier New"/>
                <a:cs typeface="Courier New"/>
                <a:sym typeface="Courier New"/>
              </a:rPr>
              <a:t> </a:t>
            </a:r>
            <a:r>
              <a:rPr lang="en" sz="900">
                <a:solidFill>
                  <a:srgbClr val="FF0000"/>
                </a:solidFill>
                <a:latin typeface="Courier New"/>
                <a:ea typeface="Courier New"/>
                <a:cs typeface="Courier New"/>
                <a:sym typeface="Courier New"/>
              </a:rPr>
              <a:t>ng-switch-when</a:t>
            </a:r>
            <a:r>
              <a:rPr lang="en" sz="900">
                <a:solidFill>
                  <a:srgbClr val="000000"/>
                </a:solidFill>
                <a:latin typeface="Courier New"/>
                <a:ea typeface="Courier New"/>
                <a:cs typeface="Courier New"/>
                <a:sym typeface="Courier New"/>
              </a:rPr>
              <a:t>=</a:t>
            </a:r>
            <a:r>
              <a:rPr lang="en" sz="900">
                <a:solidFill>
                  <a:srgbClr val="0000FF"/>
                </a:solidFill>
                <a:latin typeface="Courier New"/>
                <a:ea typeface="Courier New"/>
                <a:cs typeface="Courier New"/>
                <a:sym typeface="Courier New"/>
              </a:rPr>
              <a:t>"2"</a:t>
            </a:r>
            <a:r>
              <a:rPr lang="en" sz="900">
                <a:solidFill>
                  <a:srgbClr val="800000"/>
                </a:solidFill>
                <a:latin typeface="Courier New"/>
                <a:ea typeface="Courier New"/>
                <a:cs typeface="Courier New"/>
                <a:sym typeface="Courier New"/>
              </a:rPr>
              <a:t>&gt;</a:t>
            </a:r>
            <a:r>
              <a:rPr lang="en" sz="900">
                <a:solidFill>
                  <a:srgbClr val="000000"/>
                </a:solidFill>
                <a:latin typeface="Courier New"/>
                <a:ea typeface="Courier New"/>
                <a:cs typeface="Courier New"/>
                <a:sym typeface="Courier New"/>
              </a:rPr>
              <a:t>{{posts[1].title}}</a:t>
            </a:r>
            <a:r>
              <a:rPr lang="en" sz="900">
                <a:solidFill>
                  <a:srgbClr val="800000"/>
                </a:solidFill>
                <a:latin typeface="Courier New"/>
                <a:ea typeface="Courier New"/>
                <a:cs typeface="Courier New"/>
                <a:sym typeface="Courier New"/>
              </a:rPr>
              <a:t>&lt;/div&gt;</a:t>
            </a:r>
            <a:endParaRPr sz="900">
              <a:solidFill>
                <a:srgbClr val="800000"/>
              </a:solidFill>
              <a:latin typeface="Courier New"/>
              <a:ea typeface="Courier New"/>
              <a:cs typeface="Courier New"/>
              <a:sym typeface="Courier New"/>
            </a:endParaRPr>
          </a:p>
          <a:p>
            <a:pPr indent="0" lvl="0" marL="0" rtl="0">
              <a:lnSpc>
                <a:spcPct val="150000"/>
              </a:lnSpc>
              <a:spcBef>
                <a:spcPts val="0"/>
              </a:spcBef>
              <a:spcAft>
                <a:spcPts val="0"/>
              </a:spcAft>
              <a:buNone/>
            </a:pPr>
            <a:r>
              <a:rPr lang="en" sz="900">
                <a:solidFill>
                  <a:srgbClr val="000000"/>
                </a:solidFill>
                <a:latin typeface="Courier New"/>
                <a:ea typeface="Courier New"/>
                <a:cs typeface="Courier New"/>
                <a:sym typeface="Courier New"/>
              </a:rPr>
              <a:t>               </a:t>
            </a:r>
            <a:r>
              <a:rPr lang="en" sz="900">
                <a:solidFill>
                  <a:srgbClr val="800000"/>
                </a:solidFill>
                <a:latin typeface="Courier New"/>
                <a:ea typeface="Courier New"/>
                <a:cs typeface="Courier New"/>
                <a:sym typeface="Courier New"/>
              </a:rPr>
              <a:t>&lt;div</a:t>
            </a:r>
            <a:r>
              <a:rPr lang="en" sz="900">
                <a:solidFill>
                  <a:srgbClr val="000000"/>
                </a:solidFill>
                <a:latin typeface="Courier New"/>
                <a:ea typeface="Courier New"/>
                <a:cs typeface="Courier New"/>
                <a:sym typeface="Courier New"/>
              </a:rPr>
              <a:t> </a:t>
            </a:r>
            <a:r>
              <a:rPr lang="en" sz="900">
                <a:solidFill>
                  <a:srgbClr val="FF0000"/>
                </a:solidFill>
                <a:latin typeface="Courier New"/>
                <a:ea typeface="Courier New"/>
                <a:cs typeface="Courier New"/>
                <a:sym typeface="Courier New"/>
              </a:rPr>
              <a:t>ng-switch-default</a:t>
            </a:r>
            <a:r>
              <a:rPr lang="en" sz="900">
                <a:solidFill>
                  <a:srgbClr val="000000"/>
                </a:solidFill>
                <a:latin typeface="Courier New"/>
                <a:ea typeface="Courier New"/>
                <a:cs typeface="Courier New"/>
                <a:sym typeface="Courier New"/>
              </a:rPr>
              <a:t>=</a:t>
            </a:r>
            <a:r>
              <a:rPr lang="en" sz="900">
                <a:solidFill>
                  <a:srgbClr val="0000FF"/>
                </a:solidFill>
                <a:latin typeface="Courier New"/>
                <a:ea typeface="Courier New"/>
                <a:cs typeface="Courier New"/>
                <a:sym typeface="Courier New"/>
              </a:rPr>
              <a:t>"3"</a:t>
            </a:r>
            <a:r>
              <a:rPr lang="en" sz="900">
                <a:solidFill>
                  <a:srgbClr val="800000"/>
                </a:solidFill>
                <a:latin typeface="Courier New"/>
                <a:ea typeface="Courier New"/>
                <a:cs typeface="Courier New"/>
                <a:sym typeface="Courier New"/>
              </a:rPr>
              <a:t>&gt;</a:t>
            </a:r>
            <a:r>
              <a:rPr lang="en" sz="900">
                <a:solidFill>
                  <a:srgbClr val="000000"/>
                </a:solidFill>
                <a:latin typeface="Courier New"/>
                <a:ea typeface="Courier New"/>
                <a:cs typeface="Courier New"/>
                <a:sym typeface="Courier New"/>
              </a:rPr>
              <a:t>Nothing to display</a:t>
            </a:r>
            <a:r>
              <a:rPr lang="en" sz="900">
                <a:solidFill>
                  <a:srgbClr val="800000"/>
                </a:solidFill>
                <a:latin typeface="Courier New"/>
                <a:ea typeface="Courier New"/>
                <a:cs typeface="Courier New"/>
                <a:sym typeface="Courier New"/>
              </a:rPr>
              <a:t>&lt;/div&gt;</a:t>
            </a:r>
            <a:endParaRPr sz="900">
              <a:solidFill>
                <a:srgbClr val="800000"/>
              </a:solidFill>
              <a:latin typeface="Courier New"/>
              <a:ea typeface="Courier New"/>
              <a:cs typeface="Courier New"/>
              <a:sym typeface="Courier New"/>
            </a:endParaRPr>
          </a:p>
          <a:p>
            <a:pPr indent="0" lvl="0" marL="0" rtl="0">
              <a:lnSpc>
                <a:spcPct val="150000"/>
              </a:lnSpc>
              <a:spcBef>
                <a:spcPts val="0"/>
              </a:spcBef>
              <a:spcAft>
                <a:spcPts val="0"/>
              </a:spcAft>
              <a:buNone/>
            </a:pPr>
            <a:r>
              <a:rPr lang="en" sz="900">
                <a:solidFill>
                  <a:srgbClr val="000000"/>
                </a:solidFill>
                <a:latin typeface="Courier New"/>
                <a:ea typeface="Courier New"/>
                <a:cs typeface="Courier New"/>
                <a:sym typeface="Courier New"/>
              </a:rPr>
              <a:t> </a:t>
            </a:r>
            <a:r>
              <a:rPr lang="en" sz="900">
                <a:solidFill>
                  <a:srgbClr val="800000"/>
                </a:solidFill>
                <a:latin typeface="Courier New"/>
                <a:ea typeface="Courier New"/>
                <a:cs typeface="Courier New"/>
                <a:sym typeface="Courier New"/>
              </a:rPr>
              <a:t>&lt;/div&gt;</a:t>
            </a:r>
            <a:endParaRPr sz="900">
              <a:solidFill>
                <a:srgbClr val="800000"/>
              </a:solidFill>
              <a:latin typeface="Courier New"/>
              <a:ea typeface="Courier New"/>
              <a:cs typeface="Courier New"/>
              <a:sym typeface="Courier New"/>
            </a:endParaRPr>
          </a:p>
          <a:p>
            <a:pPr indent="0" lvl="0" marL="0">
              <a:spcBef>
                <a:spcPts val="0"/>
              </a:spcBef>
              <a:spcAft>
                <a:spcPts val="160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4" name="Shape 204"/>
        <p:cNvGrpSpPr/>
        <p:nvPr/>
      </p:nvGrpSpPr>
      <p:grpSpPr>
        <a:xfrm>
          <a:off x="0" y="0"/>
          <a:ext cx="0" cy="0"/>
          <a:chOff x="0" y="0"/>
          <a:chExt cx="0" cy="0"/>
        </a:xfrm>
      </p:grpSpPr>
      <p:sp>
        <p:nvSpPr>
          <p:cNvPr id="205" name="Shape 20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ng-repeat</a:t>
            </a:r>
            <a:endParaRPr/>
          </a:p>
        </p:txBody>
      </p:sp>
      <p:sp>
        <p:nvSpPr>
          <p:cNvPr id="206" name="Shape 206"/>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nSpc>
                <a:spcPct val="150000"/>
              </a:lnSpc>
              <a:spcBef>
                <a:spcPts val="0"/>
              </a:spcBef>
              <a:spcAft>
                <a:spcPts val="0"/>
              </a:spcAft>
              <a:buNone/>
            </a:pPr>
            <a:r>
              <a:rPr lang="en" sz="900">
                <a:solidFill>
                  <a:srgbClr val="800000"/>
                </a:solidFill>
                <a:latin typeface="Courier New"/>
                <a:ea typeface="Courier New"/>
                <a:cs typeface="Courier New"/>
                <a:sym typeface="Courier New"/>
              </a:rPr>
              <a:t>&lt;div</a:t>
            </a:r>
            <a:r>
              <a:rPr lang="en" sz="900">
                <a:solidFill>
                  <a:srgbClr val="000000"/>
                </a:solidFill>
                <a:latin typeface="Courier New"/>
                <a:ea typeface="Courier New"/>
                <a:cs typeface="Courier New"/>
                <a:sym typeface="Courier New"/>
              </a:rPr>
              <a:t> </a:t>
            </a:r>
            <a:r>
              <a:rPr lang="en" sz="900">
                <a:solidFill>
                  <a:srgbClr val="FF0000"/>
                </a:solidFill>
                <a:latin typeface="Courier New"/>
                <a:ea typeface="Courier New"/>
                <a:cs typeface="Courier New"/>
                <a:sym typeface="Courier New"/>
              </a:rPr>
              <a:t>ng-repeat</a:t>
            </a:r>
            <a:r>
              <a:rPr lang="en" sz="900">
                <a:solidFill>
                  <a:srgbClr val="000000"/>
                </a:solidFill>
                <a:latin typeface="Courier New"/>
                <a:ea typeface="Courier New"/>
                <a:cs typeface="Courier New"/>
                <a:sym typeface="Courier New"/>
              </a:rPr>
              <a:t>=</a:t>
            </a:r>
            <a:r>
              <a:rPr lang="en" sz="900">
                <a:solidFill>
                  <a:srgbClr val="0000FF"/>
                </a:solidFill>
                <a:latin typeface="Courier New"/>
                <a:ea typeface="Courier New"/>
                <a:cs typeface="Courier New"/>
                <a:sym typeface="Courier New"/>
              </a:rPr>
              <a:t>"post in posts"</a:t>
            </a:r>
            <a:r>
              <a:rPr lang="en" sz="900">
                <a:solidFill>
                  <a:srgbClr val="800000"/>
                </a:solidFill>
                <a:latin typeface="Courier New"/>
                <a:ea typeface="Courier New"/>
                <a:cs typeface="Courier New"/>
                <a:sym typeface="Courier New"/>
              </a:rPr>
              <a:t>&gt;</a:t>
            </a:r>
            <a:endParaRPr sz="900">
              <a:solidFill>
                <a:srgbClr val="800000"/>
              </a:solidFill>
              <a:latin typeface="Courier New"/>
              <a:ea typeface="Courier New"/>
              <a:cs typeface="Courier New"/>
              <a:sym typeface="Courier New"/>
            </a:endParaRPr>
          </a:p>
          <a:p>
            <a:pPr indent="0" lvl="0" marL="0" rtl="0">
              <a:lnSpc>
                <a:spcPct val="150000"/>
              </a:lnSpc>
              <a:spcBef>
                <a:spcPts val="0"/>
              </a:spcBef>
              <a:spcAft>
                <a:spcPts val="0"/>
              </a:spcAft>
              <a:buNone/>
            </a:pPr>
            <a:r>
              <a:rPr lang="en" sz="900">
                <a:solidFill>
                  <a:srgbClr val="000000"/>
                </a:solidFill>
                <a:latin typeface="Courier New"/>
                <a:ea typeface="Courier New"/>
                <a:cs typeface="Courier New"/>
                <a:sym typeface="Courier New"/>
              </a:rPr>
              <a:t>      </a:t>
            </a:r>
            <a:r>
              <a:rPr lang="en" sz="900">
                <a:solidFill>
                  <a:srgbClr val="800000"/>
                </a:solidFill>
                <a:latin typeface="Courier New"/>
                <a:ea typeface="Courier New"/>
                <a:cs typeface="Courier New"/>
                <a:sym typeface="Courier New"/>
              </a:rPr>
              <a:t>&lt;h1&gt;</a:t>
            </a:r>
            <a:r>
              <a:rPr lang="en" sz="900">
                <a:solidFill>
                  <a:srgbClr val="000000"/>
                </a:solidFill>
                <a:latin typeface="Courier New"/>
                <a:ea typeface="Courier New"/>
                <a:cs typeface="Courier New"/>
                <a:sym typeface="Courier New"/>
              </a:rPr>
              <a:t>{{post.title}}</a:t>
            </a:r>
            <a:r>
              <a:rPr lang="en" sz="900">
                <a:solidFill>
                  <a:srgbClr val="800000"/>
                </a:solidFill>
                <a:latin typeface="Courier New"/>
                <a:ea typeface="Courier New"/>
                <a:cs typeface="Courier New"/>
                <a:sym typeface="Courier New"/>
              </a:rPr>
              <a:t>&lt;/h1&gt;</a:t>
            </a:r>
            <a:endParaRPr sz="900">
              <a:solidFill>
                <a:srgbClr val="800000"/>
              </a:solidFill>
              <a:latin typeface="Courier New"/>
              <a:ea typeface="Courier New"/>
              <a:cs typeface="Courier New"/>
              <a:sym typeface="Courier New"/>
            </a:endParaRPr>
          </a:p>
          <a:p>
            <a:pPr indent="0" lvl="0" marL="0" rtl="0">
              <a:lnSpc>
                <a:spcPct val="150000"/>
              </a:lnSpc>
              <a:spcBef>
                <a:spcPts val="0"/>
              </a:spcBef>
              <a:spcAft>
                <a:spcPts val="0"/>
              </a:spcAft>
              <a:buNone/>
            </a:pPr>
            <a:r>
              <a:rPr lang="en" sz="900">
                <a:solidFill>
                  <a:srgbClr val="800000"/>
                </a:solidFill>
                <a:latin typeface="Courier New"/>
                <a:ea typeface="Courier New"/>
                <a:cs typeface="Courier New"/>
                <a:sym typeface="Courier New"/>
              </a:rPr>
              <a:t>&lt;/div&gt;</a:t>
            </a:r>
            <a:endParaRPr sz="900">
              <a:solidFill>
                <a:srgbClr val="800000"/>
              </a:solidFill>
              <a:latin typeface="Courier New"/>
              <a:ea typeface="Courier New"/>
              <a:cs typeface="Courier New"/>
              <a:sym typeface="Courier New"/>
            </a:endParaRPr>
          </a:p>
          <a:p>
            <a:pPr indent="0" lvl="0" marL="0">
              <a:spcBef>
                <a:spcPts val="0"/>
              </a:spcBef>
              <a:spcAft>
                <a:spcPts val="160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0" name="Shape 210"/>
        <p:cNvGrpSpPr/>
        <p:nvPr/>
      </p:nvGrpSpPr>
      <p:grpSpPr>
        <a:xfrm>
          <a:off x="0" y="0"/>
          <a:ext cx="0" cy="0"/>
          <a:chOff x="0" y="0"/>
          <a:chExt cx="0" cy="0"/>
        </a:xfrm>
      </p:grpSpPr>
      <p:sp>
        <p:nvSpPr>
          <p:cNvPr id="211" name="Shape 211"/>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Some Event Listener Directives</a:t>
            </a:r>
            <a:endParaRPr/>
          </a:p>
        </p:txBody>
      </p:sp>
      <p:sp>
        <p:nvSpPr>
          <p:cNvPr id="212" name="Shape 212"/>
          <p:cNvSpPr txBox="1"/>
          <p:nvPr>
            <p:ph idx="1" type="body"/>
          </p:nvPr>
        </p:nvSpPr>
        <p:spPr>
          <a:xfrm>
            <a:off x="471900" y="1695450"/>
            <a:ext cx="8222100" cy="3286500"/>
          </a:xfrm>
          <a:prstGeom prst="rect">
            <a:avLst/>
          </a:prstGeom>
        </p:spPr>
        <p:txBody>
          <a:bodyPr anchorCtr="0" anchor="t" bIns="91425" lIns="91425" spcFirstLastPara="1" rIns="91425" wrap="square" tIns="91425">
            <a:noAutofit/>
          </a:bodyPr>
          <a:lstStyle/>
          <a:p>
            <a:pPr indent="-317500" lvl="0" marL="457200" rtl="0">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ng-click</a:t>
            </a:r>
            <a:endParaRPr sz="1400">
              <a:solidFill>
                <a:srgbClr val="000000"/>
              </a:solidFill>
              <a:latin typeface="Arial"/>
              <a:ea typeface="Arial"/>
              <a:cs typeface="Arial"/>
              <a:sym typeface="Arial"/>
            </a:endParaRPr>
          </a:p>
          <a:p>
            <a:pPr indent="-317500" lvl="0" marL="457200" rtl="0">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ng-dbl-click</a:t>
            </a:r>
            <a:endParaRPr sz="1400">
              <a:solidFill>
                <a:srgbClr val="000000"/>
              </a:solidFill>
              <a:latin typeface="Arial"/>
              <a:ea typeface="Arial"/>
              <a:cs typeface="Arial"/>
              <a:sym typeface="Arial"/>
            </a:endParaRPr>
          </a:p>
          <a:p>
            <a:pPr indent="-317500" lvl="0" marL="457200" rtl="0">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ng-mousedown</a:t>
            </a:r>
            <a:endParaRPr sz="1400">
              <a:solidFill>
                <a:srgbClr val="000000"/>
              </a:solidFill>
              <a:latin typeface="Arial"/>
              <a:ea typeface="Arial"/>
              <a:cs typeface="Arial"/>
              <a:sym typeface="Arial"/>
            </a:endParaRPr>
          </a:p>
          <a:p>
            <a:pPr indent="-317500" lvl="0" marL="457200" rtl="0">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ng-mouseup</a:t>
            </a:r>
            <a:endParaRPr sz="1400">
              <a:solidFill>
                <a:srgbClr val="000000"/>
              </a:solidFill>
              <a:latin typeface="Arial"/>
              <a:ea typeface="Arial"/>
              <a:cs typeface="Arial"/>
              <a:sym typeface="Arial"/>
            </a:endParaRPr>
          </a:p>
          <a:p>
            <a:pPr indent="-317500" lvl="0" marL="457200" rtl="0">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ng-mouseenter</a:t>
            </a:r>
            <a:endParaRPr sz="1400">
              <a:solidFill>
                <a:srgbClr val="000000"/>
              </a:solidFill>
              <a:latin typeface="Arial"/>
              <a:ea typeface="Arial"/>
              <a:cs typeface="Arial"/>
              <a:sym typeface="Arial"/>
            </a:endParaRPr>
          </a:p>
          <a:p>
            <a:pPr indent="-317500" lvl="0" marL="457200" rtl="0">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ng-mouseleave</a:t>
            </a:r>
            <a:endParaRPr sz="1400">
              <a:solidFill>
                <a:srgbClr val="000000"/>
              </a:solidFill>
              <a:latin typeface="Arial"/>
              <a:ea typeface="Arial"/>
              <a:cs typeface="Arial"/>
              <a:sym typeface="Arial"/>
            </a:endParaRPr>
          </a:p>
          <a:p>
            <a:pPr indent="-317500" lvl="0" marL="457200" rtl="0">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ng-mousemove</a:t>
            </a:r>
            <a:endParaRPr sz="1400">
              <a:solidFill>
                <a:srgbClr val="000000"/>
              </a:solidFill>
              <a:latin typeface="Arial"/>
              <a:ea typeface="Arial"/>
              <a:cs typeface="Arial"/>
              <a:sym typeface="Arial"/>
            </a:endParaRPr>
          </a:p>
          <a:p>
            <a:pPr indent="-317500" lvl="0" marL="457200" rtl="0">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ng-mouseover</a:t>
            </a:r>
            <a:endParaRPr sz="1400">
              <a:solidFill>
                <a:srgbClr val="000000"/>
              </a:solidFill>
              <a:latin typeface="Arial"/>
              <a:ea typeface="Arial"/>
              <a:cs typeface="Arial"/>
              <a:sym typeface="Arial"/>
            </a:endParaRPr>
          </a:p>
          <a:p>
            <a:pPr indent="-317500" lvl="0" marL="457200" rtl="0">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ng-keydown</a:t>
            </a:r>
            <a:endParaRPr sz="1400">
              <a:solidFill>
                <a:srgbClr val="000000"/>
              </a:solidFill>
              <a:latin typeface="Arial"/>
              <a:ea typeface="Arial"/>
              <a:cs typeface="Arial"/>
              <a:sym typeface="Arial"/>
            </a:endParaRPr>
          </a:p>
          <a:p>
            <a:pPr indent="-317500" lvl="0" marL="457200" rtl="0">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ng-keyup</a:t>
            </a:r>
            <a:endParaRPr sz="1400">
              <a:solidFill>
                <a:srgbClr val="000000"/>
              </a:solidFill>
              <a:latin typeface="Arial"/>
              <a:ea typeface="Arial"/>
              <a:cs typeface="Arial"/>
              <a:sym typeface="Arial"/>
            </a:endParaRPr>
          </a:p>
          <a:p>
            <a:pPr indent="-317500" lvl="0" marL="457200" rtl="0">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ng-keypress</a:t>
            </a:r>
            <a:endParaRPr sz="1400">
              <a:solidFill>
                <a:srgbClr val="000000"/>
              </a:solidFill>
              <a:latin typeface="Arial"/>
              <a:ea typeface="Arial"/>
              <a:cs typeface="Arial"/>
              <a:sym typeface="Arial"/>
            </a:endParaRPr>
          </a:p>
          <a:p>
            <a:pPr indent="-317500" lvl="0" marL="457200" rtl="0">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ng-change</a:t>
            </a:r>
            <a:endParaRPr sz="1400">
              <a:solidFill>
                <a:srgbClr val="000000"/>
              </a:solidFill>
              <a:latin typeface="Arial"/>
              <a:ea typeface="Arial"/>
              <a:cs typeface="Arial"/>
              <a:sym typeface="Arial"/>
            </a:endParaRPr>
          </a:p>
          <a:p>
            <a:pPr indent="0" lvl="0" marL="0">
              <a:spcBef>
                <a:spcPts val="0"/>
              </a:spcBef>
              <a:spcAft>
                <a:spcPts val="160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6" name="Shape 216"/>
        <p:cNvGrpSpPr/>
        <p:nvPr/>
      </p:nvGrpSpPr>
      <p:grpSpPr>
        <a:xfrm>
          <a:off x="0" y="0"/>
          <a:ext cx="0" cy="0"/>
          <a:chOff x="0" y="0"/>
          <a:chExt cx="0" cy="0"/>
        </a:xfrm>
      </p:grpSpPr>
      <p:sp>
        <p:nvSpPr>
          <p:cNvPr id="217" name="Shape 217"/>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Reference	</a:t>
            </a:r>
            <a:endParaRPr/>
          </a:p>
        </p:txBody>
      </p:sp>
      <p:sp>
        <p:nvSpPr>
          <p:cNvPr id="218" name="Shape 218"/>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For More InBuilt Directives:</a:t>
            </a:r>
            <a:endParaRPr/>
          </a:p>
          <a:p>
            <a:pPr indent="0" lvl="0" marL="0">
              <a:spcBef>
                <a:spcPts val="1600"/>
              </a:spcBef>
              <a:spcAft>
                <a:spcPts val="0"/>
              </a:spcAft>
              <a:buNone/>
            </a:pPr>
            <a:r>
              <a:rPr lang="en" u="sng">
                <a:solidFill>
                  <a:schemeClr val="hlink"/>
                </a:solidFill>
                <a:hlinkClick r:id="rId3"/>
              </a:rPr>
              <a:t>https://docs.angularjs.org/api/ng/directive</a:t>
            </a:r>
            <a:endParaRPr/>
          </a:p>
          <a:p>
            <a:pPr indent="0" lvl="0" marL="0">
              <a:spcBef>
                <a:spcPts val="1600"/>
              </a:spcBef>
              <a:spcAft>
                <a:spcPts val="1600"/>
              </a:spcAft>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2" name="Shape 222"/>
        <p:cNvGrpSpPr/>
        <p:nvPr/>
      </p:nvGrpSpPr>
      <p:grpSpPr>
        <a:xfrm>
          <a:off x="0" y="0"/>
          <a:ext cx="0" cy="0"/>
          <a:chOff x="0" y="0"/>
          <a:chExt cx="0" cy="0"/>
        </a:xfrm>
      </p:grpSpPr>
      <p:sp>
        <p:nvSpPr>
          <p:cNvPr id="223" name="Shape 223"/>
          <p:cNvSpPr txBox="1"/>
          <p:nvPr>
            <p:ph type="title"/>
          </p:nvPr>
        </p:nvSpPr>
        <p:spPr>
          <a:xfrm>
            <a:off x="475500" y="1258525"/>
            <a:ext cx="8222100" cy="19635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Thank You!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sp>
        <p:nvSpPr>
          <p:cNvPr id="79" name="Shape 79"/>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Angular Style Guide</a:t>
            </a:r>
            <a:endParaRPr/>
          </a:p>
        </p:txBody>
      </p:sp>
      <p:sp>
        <p:nvSpPr>
          <p:cNvPr id="80" name="Shape 80"/>
          <p:cNvSpPr txBox="1"/>
          <p:nvPr>
            <p:ph idx="1" type="body"/>
          </p:nvPr>
        </p:nvSpPr>
        <p:spPr>
          <a:xfrm>
            <a:off x="460950" y="2360550"/>
            <a:ext cx="8222100" cy="13866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rPr lang="en" u="sng">
                <a:solidFill>
                  <a:schemeClr val="hlink"/>
                </a:solidFill>
                <a:hlinkClick r:id="rId3"/>
              </a:rPr>
              <a:t>https://github.com/johnpapa/angular-styleguide/blob/master/a1/README.md</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Shape 8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MVC Pattern</a:t>
            </a:r>
            <a:endParaRPr/>
          </a:p>
        </p:txBody>
      </p:sp>
      <p:pic>
        <p:nvPicPr>
          <p:cNvPr id="86" name="Shape 86"/>
          <p:cNvPicPr preferRelativeResize="0"/>
          <p:nvPr/>
        </p:nvPicPr>
        <p:blipFill>
          <a:blip r:embed="rId3">
            <a:alphaModFix/>
          </a:blip>
          <a:stretch>
            <a:fillRect/>
          </a:stretch>
        </p:blipFill>
        <p:spPr>
          <a:xfrm>
            <a:off x="708450" y="1811225"/>
            <a:ext cx="7385782" cy="33322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Shape 91"/>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$scope</a:t>
            </a:r>
            <a:endParaRPr/>
          </a:p>
        </p:txBody>
      </p:sp>
      <p:sp>
        <p:nvSpPr>
          <p:cNvPr id="92" name="Shape 92"/>
          <p:cNvSpPr txBox="1"/>
          <p:nvPr>
            <p:ph idx="1" type="body"/>
          </p:nvPr>
        </p:nvSpPr>
        <p:spPr>
          <a:xfrm>
            <a:off x="347650" y="2142700"/>
            <a:ext cx="8222100" cy="27102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rPr lang="en">
                <a:solidFill>
                  <a:srgbClr val="000000"/>
                </a:solidFill>
                <a:highlight>
                  <a:srgbClr val="FFFFFF"/>
                </a:highlight>
              </a:rPr>
              <a:t>The scope is a JavaScript object with properties and methods, which are available for both the view and the controller.</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Shape 97"/>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$rootscope</a:t>
            </a:r>
            <a:endParaRPr/>
          </a:p>
        </p:txBody>
      </p:sp>
      <p:sp>
        <p:nvSpPr>
          <p:cNvPr id="98" name="Shape 98"/>
          <p:cNvSpPr txBox="1"/>
          <p:nvPr>
            <p:ph idx="1" type="body"/>
          </p:nvPr>
        </p:nvSpPr>
        <p:spPr>
          <a:xfrm>
            <a:off x="471900" y="1919075"/>
            <a:ext cx="3999900" cy="27102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rPr lang="en" sz="1800">
                <a:solidFill>
                  <a:srgbClr val="242729"/>
                </a:solidFill>
                <a:highlight>
                  <a:srgbClr val="FFFFFF"/>
                </a:highlight>
                <a:latin typeface="Arial"/>
                <a:ea typeface="Arial"/>
                <a:cs typeface="Arial"/>
                <a:sym typeface="Arial"/>
              </a:rPr>
              <a:t>$rootScope” is a parent object of all “$scope” angular objects created in a web page.</a:t>
            </a:r>
            <a:endParaRPr sz="1800"/>
          </a:p>
        </p:txBody>
      </p:sp>
      <p:pic>
        <p:nvPicPr>
          <p:cNvPr id="99" name="Shape 99"/>
          <p:cNvPicPr preferRelativeResize="0"/>
          <p:nvPr/>
        </p:nvPicPr>
        <p:blipFill>
          <a:blip r:embed="rId3">
            <a:alphaModFix/>
          </a:blip>
          <a:stretch>
            <a:fillRect/>
          </a:stretch>
        </p:blipFill>
        <p:spPr>
          <a:xfrm>
            <a:off x="4694250" y="1716825"/>
            <a:ext cx="4449749" cy="34266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Shape 10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JavaScript Object Creation</a:t>
            </a:r>
            <a:endParaRPr/>
          </a:p>
        </p:txBody>
      </p:sp>
      <p:sp>
        <p:nvSpPr>
          <p:cNvPr id="105" name="Shape 105"/>
          <p:cNvSpPr txBox="1"/>
          <p:nvPr>
            <p:ph idx="1" type="body"/>
          </p:nvPr>
        </p:nvSpPr>
        <p:spPr>
          <a:xfrm>
            <a:off x="471900" y="1919075"/>
            <a:ext cx="3999900" cy="2710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1000">
                <a:solidFill>
                  <a:srgbClr val="000088"/>
                </a:solidFill>
                <a:latin typeface="Consolas"/>
                <a:ea typeface="Consolas"/>
                <a:cs typeface="Consolas"/>
                <a:sym typeface="Consolas"/>
              </a:rPr>
              <a:t>var</a:t>
            </a:r>
            <a:r>
              <a:rPr lang="en" sz="1000">
                <a:solidFill>
                  <a:srgbClr val="000000"/>
                </a:solidFill>
                <a:latin typeface="Consolas"/>
                <a:ea typeface="Consolas"/>
                <a:cs typeface="Consolas"/>
                <a:sym typeface="Consolas"/>
              </a:rPr>
              <a:t> student </a:t>
            </a:r>
            <a:r>
              <a:rPr lang="en" sz="1000">
                <a:solidFill>
                  <a:srgbClr val="666600"/>
                </a:solidFill>
                <a:latin typeface="Consolas"/>
                <a:ea typeface="Consolas"/>
                <a:cs typeface="Consolas"/>
                <a:sym typeface="Consolas"/>
              </a:rPr>
              <a:t>=</a:t>
            </a:r>
            <a:r>
              <a:rPr lang="en" sz="1000">
                <a:solidFill>
                  <a:srgbClr val="000000"/>
                </a:solidFill>
                <a:latin typeface="Consolas"/>
                <a:ea typeface="Consolas"/>
                <a:cs typeface="Consolas"/>
                <a:sym typeface="Consolas"/>
              </a:rPr>
              <a:t> </a:t>
            </a:r>
            <a:r>
              <a:rPr lang="en" sz="1000">
                <a:solidFill>
                  <a:srgbClr val="000088"/>
                </a:solidFill>
                <a:latin typeface="Consolas"/>
                <a:ea typeface="Consolas"/>
                <a:cs typeface="Consolas"/>
                <a:sym typeface="Consolas"/>
              </a:rPr>
              <a:t>new</a:t>
            </a:r>
            <a:r>
              <a:rPr lang="en" sz="1000">
                <a:solidFill>
                  <a:srgbClr val="000000"/>
                </a:solidFill>
                <a:latin typeface="Consolas"/>
                <a:ea typeface="Consolas"/>
                <a:cs typeface="Consolas"/>
                <a:sym typeface="Consolas"/>
              </a:rPr>
              <a:t> </a:t>
            </a:r>
            <a:r>
              <a:rPr lang="en" sz="1000">
                <a:solidFill>
                  <a:srgbClr val="660066"/>
                </a:solidFill>
                <a:latin typeface="Consolas"/>
                <a:ea typeface="Consolas"/>
                <a:cs typeface="Consolas"/>
                <a:sym typeface="Consolas"/>
              </a:rPr>
              <a:t>Object</a:t>
            </a:r>
            <a:r>
              <a:rPr lang="en" sz="1000">
                <a:solidFill>
                  <a:srgbClr val="666600"/>
                </a:solidFill>
                <a:latin typeface="Consolas"/>
                <a:ea typeface="Consolas"/>
                <a:cs typeface="Consolas"/>
                <a:sym typeface="Consolas"/>
              </a:rPr>
              <a:t>();</a:t>
            </a:r>
            <a:endParaRPr sz="1000">
              <a:solidFill>
                <a:srgbClr val="666600"/>
              </a:solidFill>
              <a:latin typeface="Consolas"/>
              <a:ea typeface="Consolas"/>
              <a:cs typeface="Consolas"/>
              <a:sym typeface="Consolas"/>
            </a:endParaRPr>
          </a:p>
          <a:p>
            <a:pPr indent="0" lvl="0" marL="0">
              <a:spcBef>
                <a:spcPts val="1600"/>
              </a:spcBef>
              <a:spcAft>
                <a:spcPts val="0"/>
              </a:spcAft>
              <a:buNone/>
            </a:pPr>
            <a:r>
              <a:rPr lang="en" sz="1000">
                <a:solidFill>
                  <a:srgbClr val="000088"/>
                </a:solidFill>
                <a:latin typeface="Consolas"/>
                <a:ea typeface="Consolas"/>
                <a:cs typeface="Consolas"/>
                <a:sym typeface="Consolas"/>
              </a:rPr>
              <a:t>var</a:t>
            </a:r>
            <a:r>
              <a:rPr lang="en" sz="1000">
                <a:solidFill>
                  <a:srgbClr val="000000"/>
                </a:solidFill>
                <a:latin typeface="Consolas"/>
                <a:ea typeface="Consolas"/>
                <a:cs typeface="Consolas"/>
                <a:sym typeface="Consolas"/>
              </a:rPr>
              <a:t> student </a:t>
            </a:r>
            <a:r>
              <a:rPr lang="en" sz="1000">
                <a:solidFill>
                  <a:srgbClr val="666600"/>
                </a:solidFill>
                <a:latin typeface="Consolas"/>
                <a:ea typeface="Consolas"/>
                <a:cs typeface="Consolas"/>
                <a:sym typeface="Consolas"/>
              </a:rPr>
              <a:t>=</a:t>
            </a:r>
            <a:r>
              <a:rPr lang="en" sz="1000">
                <a:solidFill>
                  <a:srgbClr val="000000"/>
                </a:solidFill>
                <a:latin typeface="Consolas"/>
                <a:ea typeface="Consolas"/>
                <a:cs typeface="Consolas"/>
                <a:sym typeface="Consolas"/>
              </a:rPr>
              <a:t> </a:t>
            </a:r>
            <a:r>
              <a:rPr lang="en" sz="1000">
                <a:solidFill>
                  <a:srgbClr val="660066"/>
                </a:solidFill>
                <a:latin typeface="Consolas"/>
                <a:ea typeface="Consolas"/>
                <a:cs typeface="Consolas"/>
                <a:sym typeface="Consolas"/>
              </a:rPr>
              <a:t>Object</a:t>
            </a:r>
            <a:r>
              <a:rPr lang="en" sz="1000">
                <a:solidFill>
                  <a:srgbClr val="666600"/>
                </a:solidFill>
                <a:latin typeface="Consolas"/>
                <a:ea typeface="Consolas"/>
                <a:cs typeface="Consolas"/>
                <a:sym typeface="Consolas"/>
              </a:rPr>
              <a:t>.</a:t>
            </a:r>
            <a:r>
              <a:rPr lang="en" sz="1000">
                <a:solidFill>
                  <a:srgbClr val="000000"/>
                </a:solidFill>
                <a:latin typeface="Consolas"/>
                <a:ea typeface="Consolas"/>
                <a:cs typeface="Consolas"/>
                <a:sym typeface="Consolas"/>
              </a:rPr>
              <a:t>create</a:t>
            </a:r>
            <a:r>
              <a:rPr lang="en" sz="1000">
                <a:solidFill>
                  <a:srgbClr val="666600"/>
                </a:solidFill>
                <a:latin typeface="Consolas"/>
                <a:ea typeface="Consolas"/>
                <a:cs typeface="Consolas"/>
                <a:sym typeface="Consolas"/>
              </a:rPr>
              <a:t>(</a:t>
            </a:r>
            <a:r>
              <a:rPr lang="en" sz="1000">
                <a:solidFill>
                  <a:srgbClr val="000088"/>
                </a:solidFill>
                <a:latin typeface="Consolas"/>
                <a:ea typeface="Consolas"/>
                <a:cs typeface="Consolas"/>
                <a:sym typeface="Consolas"/>
              </a:rPr>
              <a:t>null</a:t>
            </a:r>
            <a:r>
              <a:rPr lang="en" sz="1000">
                <a:solidFill>
                  <a:srgbClr val="666600"/>
                </a:solidFill>
                <a:latin typeface="Consolas"/>
                <a:ea typeface="Consolas"/>
                <a:cs typeface="Consolas"/>
                <a:sym typeface="Consolas"/>
              </a:rPr>
              <a:t>);</a:t>
            </a:r>
            <a:endParaRPr sz="1000">
              <a:solidFill>
                <a:srgbClr val="666600"/>
              </a:solidFill>
              <a:latin typeface="Consolas"/>
              <a:ea typeface="Consolas"/>
              <a:cs typeface="Consolas"/>
              <a:sym typeface="Consolas"/>
            </a:endParaRPr>
          </a:p>
          <a:p>
            <a:pPr indent="0" lvl="0" marL="0">
              <a:spcBef>
                <a:spcPts val="1600"/>
              </a:spcBef>
              <a:spcAft>
                <a:spcPts val="0"/>
              </a:spcAft>
              <a:buNone/>
            </a:pPr>
            <a:r>
              <a:rPr lang="en" sz="1000">
                <a:solidFill>
                  <a:srgbClr val="000088"/>
                </a:solidFill>
                <a:latin typeface="Consolas"/>
                <a:ea typeface="Consolas"/>
                <a:cs typeface="Consolas"/>
                <a:sym typeface="Consolas"/>
              </a:rPr>
              <a:t>var</a:t>
            </a:r>
            <a:r>
              <a:rPr lang="en" sz="1000">
                <a:solidFill>
                  <a:srgbClr val="000000"/>
                </a:solidFill>
                <a:latin typeface="Consolas"/>
                <a:ea typeface="Consolas"/>
                <a:cs typeface="Consolas"/>
                <a:sym typeface="Consolas"/>
              </a:rPr>
              <a:t> student </a:t>
            </a:r>
            <a:r>
              <a:rPr lang="en" sz="1000">
                <a:solidFill>
                  <a:srgbClr val="666600"/>
                </a:solidFill>
                <a:latin typeface="Consolas"/>
                <a:ea typeface="Consolas"/>
                <a:cs typeface="Consolas"/>
                <a:sym typeface="Consolas"/>
              </a:rPr>
              <a:t>=</a:t>
            </a:r>
            <a:r>
              <a:rPr lang="en" sz="1000">
                <a:solidFill>
                  <a:srgbClr val="000000"/>
                </a:solidFill>
                <a:latin typeface="Consolas"/>
                <a:ea typeface="Consolas"/>
                <a:cs typeface="Consolas"/>
                <a:sym typeface="Consolas"/>
              </a:rPr>
              <a:t> </a:t>
            </a:r>
            <a:r>
              <a:rPr lang="en" sz="1000">
                <a:solidFill>
                  <a:srgbClr val="666600"/>
                </a:solidFill>
                <a:latin typeface="Consolas"/>
                <a:ea typeface="Consolas"/>
                <a:cs typeface="Consolas"/>
                <a:sym typeface="Consolas"/>
              </a:rPr>
              <a:t>{};</a:t>
            </a:r>
            <a:endParaRPr sz="1000">
              <a:solidFill>
                <a:srgbClr val="666600"/>
              </a:solidFill>
              <a:latin typeface="Consolas"/>
              <a:ea typeface="Consolas"/>
              <a:cs typeface="Consolas"/>
              <a:sym typeface="Consolas"/>
            </a:endParaRPr>
          </a:p>
          <a:p>
            <a:pPr indent="0" lvl="0" marL="0">
              <a:spcBef>
                <a:spcPts val="1600"/>
              </a:spcBef>
              <a:spcAft>
                <a:spcPts val="0"/>
              </a:spcAft>
              <a:buNone/>
            </a:pPr>
            <a:r>
              <a:rPr lang="en" sz="1000">
                <a:solidFill>
                  <a:srgbClr val="000088"/>
                </a:solidFill>
                <a:latin typeface="Consolas"/>
                <a:ea typeface="Consolas"/>
                <a:cs typeface="Consolas"/>
                <a:sym typeface="Consolas"/>
              </a:rPr>
              <a:t>var</a:t>
            </a:r>
            <a:r>
              <a:rPr lang="en" sz="1000">
                <a:solidFill>
                  <a:srgbClr val="000000"/>
                </a:solidFill>
                <a:latin typeface="Consolas"/>
                <a:ea typeface="Consolas"/>
                <a:cs typeface="Consolas"/>
                <a:sym typeface="Consolas"/>
              </a:rPr>
              <a:t> Student </a:t>
            </a:r>
            <a:r>
              <a:rPr lang="en" sz="1000">
                <a:solidFill>
                  <a:srgbClr val="666600"/>
                </a:solidFill>
                <a:latin typeface="Consolas"/>
                <a:ea typeface="Consolas"/>
                <a:cs typeface="Consolas"/>
                <a:sym typeface="Consolas"/>
              </a:rPr>
              <a:t>=</a:t>
            </a:r>
            <a:r>
              <a:rPr lang="en" sz="1000">
                <a:solidFill>
                  <a:srgbClr val="000000"/>
                </a:solidFill>
                <a:latin typeface="Consolas"/>
                <a:ea typeface="Consolas"/>
                <a:cs typeface="Consolas"/>
                <a:sym typeface="Consolas"/>
              </a:rPr>
              <a:t> </a:t>
            </a:r>
            <a:r>
              <a:rPr lang="en" sz="1000">
                <a:solidFill>
                  <a:srgbClr val="000088"/>
                </a:solidFill>
                <a:latin typeface="Consolas"/>
                <a:ea typeface="Consolas"/>
                <a:cs typeface="Consolas"/>
                <a:sym typeface="Consolas"/>
              </a:rPr>
              <a:t>function</a:t>
            </a:r>
            <a:r>
              <a:rPr lang="en" sz="1000">
                <a:solidFill>
                  <a:srgbClr val="666600"/>
                </a:solidFill>
                <a:latin typeface="Consolas"/>
                <a:ea typeface="Consolas"/>
                <a:cs typeface="Consolas"/>
                <a:sym typeface="Consolas"/>
              </a:rPr>
              <a:t>(</a:t>
            </a:r>
            <a:r>
              <a:rPr lang="en" sz="1000">
                <a:solidFill>
                  <a:srgbClr val="000000"/>
                </a:solidFill>
                <a:latin typeface="Consolas"/>
                <a:ea typeface="Consolas"/>
                <a:cs typeface="Consolas"/>
                <a:sym typeface="Consolas"/>
              </a:rPr>
              <a:t>name</a:t>
            </a:r>
            <a:r>
              <a:rPr lang="en" sz="1000">
                <a:solidFill>
                  <a:srgbClr val="666600"/>
                </a:solidFill>
                <a:latin typeface="Consolas"/>
                <a:ea typeface="Consolas"/>
                <a:cs typeface="Consolas"/>
                <a:sym typeface="Consolas"/>
              </a:rPr>
              <a:t>)</a:t>
            </a:r>
            <a:r>
              <a:rPr lang="en" sz="1000">
                <a:solidFill>
                  <a:srgbClr val="000000"/>
                </a:solidFill>
                <a:latin typeface="Consolas"/>
                <a:ea typeface="Consolas"/>
                <a:cs typeface="Consolas"/>
                <a:sym typeface="Consolas"/>
              </a:rPr>
              <a:t> </a:t>
            </a:r>
            <a:r>
              <a:rPr lang="en" sz="1000">
                <a:solidFill>
                  <a:srgbClr val="666600"/>
                </a:solidFill>
                <a:latin typeface="Consolas"/>
                <a:ea typeface="Consolas"/>
                <a:cs typeface="Consolas"/>
                <a:sym typeface="Consolas"/>
              </a:rPr>
              <a:t>{</a:t>
            </a:r>
            <a:br>
              <a:rPr lang="en" sz="1000">
                <a:solidFill>
                  <a:srgbClr val="000000"/>
                </a:solidFill>
                <a:latin typeface="Consolas"/>
                <a:ea typeface="Consolas"/>
                <a:cs typeface="Consolas"/>
                <a:sym typeface="Consolas"/>
              </a:rPr>
            </a:br>
            <a:r>
              <a:rPr lang="en" sz="1000">
                <a:solidFill>
                  <a:srgbClr val="000000"/>
                </a:solidFill>
                <a:latin typeface="Consolas"/>
                <a:ea typeface="Consolas"/>
                <a:cs typeface="Consolas"/>
                <a:sym typeface="Consolas"/>
              </a:rPr>
              <a:t>  </a:t>
            </a:r>
            <a:r>
              <a:rPr lang="en" sz="1000">
                <a:solidFill>
                  <a:srgbClr val="000088"/>
                </a:solidFill>
                <a:latin typeface="Consolas"/>
                <a:ea typeface="Consolas"/>
                <a:cs typeface="Consolas"/>
                <a:sym typeface="Consolas"/>
              </a:rPr>
              <a:t>this</a:t>
            </a:r>
            <a:r>
              <a:rPr lang="en" sz="1000">
                <a:solidFill>
                  <a:srgbClr val="666600"/>
                </a:solidFill>
                <a:latin typeface="Consolas"/>
                <a:ea typeface="Consolas"/>
                <a:cs typeface="Consolas"/>
                <a:sym typeface="Consolas"/>
              </a:rPr>
              <a:t>.</a:t>
            </a:r>
            <a:r>
              <a:rPr lang="en" sz="1000">
                <a:solidFill>
                  <a:srgbClr val="000000"/>
                </a:solidFill>
                <a:latin typeface="Consolas"/>
                <a:ea typeface="Consolas"/>
                <a:cs typeface="Consolas"/>
                <a:sym typeface="Consolas"/>
              </a:rPr>
              <a:t>name </a:t>
            </a:r>
            <a:r>
              <a:rPr lang="en" sz="1000">
                <a:solidFill>
                  <a:srgbClr val="666600"/>
                </a:solidFill>
                <a:latin typeface="Consolas"/>
                <a:ea typeface="Consolas"/>
                <a:cs typeface="Consolas"/>
                <a:sym typeface="Consolas"/>
              </a:rPr>
              <a:t>=</a:t>
            </a:r>
            <a:r>
              <a:rPr lang="en" sz="1000">
                <a:solidFill>
                  <a:srgbClr val="000000"/>
                </a:solidFill>
                <a:latin typeface="Consolas"/>
                <a:ea typeface="Consolas"/>
                <a:cs typeface="Consolas"/>
                <a:sym typeface="Consolas"/>
              </a:rPr>
              <a:t> name</a:t>
            </a:r>
            <a:br>
              <a:rPr lang="en" sz="1000">
                <a:solidFill>
                  <a:srgbClr val="000000"/>
                </a:solidFill>
                <a:latin typeface="Consolas"/>
                <a:ea typeface="Consolas"/>
                <a:cs typeface="Consolas"/>
                <a:sym typeface="Consolas"/>
              </a:rPr>
            </a:br>
            <a:r>
              <a:rPr lang="en" sz="1000">
                <a:solidFill>
                  <a:srgbClr val="666600"/>
                </a:solidFill>
                <a:latin typeface="Consolas"/>
                <a:ea typeface="Consolas"/>
                <a:cs typeface="Consolas"/>
                <a:sym typeface="Consolas"/>
              </a:rPr>
              <a:t>}</a:t>
            </a:r>
            <a:br>
              <a:rPr lang="en" sz="1000">
                <a:solidFill>
                  <a:srgbClr val="000000"/>
                </a:solidFill>
                <a:latin typeface="Consolas"/>
                <a:ea typeface="Consolas"/>
                <a:cs typeface="Consolas"/>
                <a:sym typeface="Consolas"/>
              </a:rPr>
            </a:br>
            <a:r>
              <a:rPr lang="en" sz="1000">
                <a:solidFill>
                  <a:srgbClr val="000088"/>
                </a:solidFill>
                <a:latin typeface="Consolas"/>
                <a:ea typeface="Consolas"/>
                <a:cs typeface="Consolas"/>
                <a:sym typeface="Consolas"/>
              </a:rPr>
              <a:t>var</a:t>
            </a:r>
            <a:r>
              <a:rPr lang="en" sz="1000">
                <a:solidFill>
                  <a:srgbClr val="000000"/>
                </a:solidFill>
                <a:latin typeface="Consolas"/>
                <a:ea typeface="Consolas"/>
                <a:cs typeface="Consolas"/>
                <a:sym typeface="Consolas"/>
              </a:rPr>
              <a:t> student </a:t>
            </a:r>
            <a:r>
              <a:rPr lang="en" sz="1000">
                <a:solidFill>
                  <a:srgbClr val="666600"/>
                </a:solidFill>
                <a:latin typeface="Consolas"/>
                <a:ea typeface="Consolas"/>
                <a:cs typeface="Consolas"/>
                <a:sym typeface="Consolas"/>
              </a:rPr>
              <a:t>=</a:t>
            </a:r>
            <a:r>
              <a:rPr lang="en" sz="1000">
                <a:solidFill>
                  <a:srgbClr val="000000"/>
                </a:solidFill>
                <a:latin typeface="Consolas"/>
                <a:ea typeface="Consolas"/>
                <a:cs typeface="Consolas"/>
                <a:sym typeface="Consolas"/>
              </a:rPr>
              <a:t> </a:t>
            </a:r>
            <a:r>
              <a:rPr lang="en" sz="1000">
                <a:solidFill>
                  <a:srgbClr val="000088"/>
                </a:solidFill>
                <a:latin typeface="Consolas"/>
                <a:ea typeface="Consolas"/>
                <a:cs typeface="Consolas"/>
                <a:sym typeface="Consolas"/>
              </a:rPr>
              <a:t>new</a:t>
            </a:r>
            <a:r>
              <a:rPr lang="en" sz="1000">
                <a:solidFill>
                  <a:srgbClr val="000000"/>
                </a:solidFill>
                <a:latin typeface="Consolas"/>
                <a:ea typeface="Consolas"/>
                <a:cs typeface="Consolas"/>
                <a:sym typeface="Consolas"/>
              </a:rPr>
              <a:t> Student</a:t>
            </a:r>
            <a:r>
              <a:rPr lang="en" sz="1000">
                <a:solidFill>
                  <a:srgbClr val="666600"/>
                </a:solidFill>
                <a:latin typeface="Consolas"/>
                <a:ea typeface="Consolas"/>
                <a:cs typeface="Consolas"/>
                <a:sym typeface="Consolas"/>
              </a:rPr>
              <a:t>(</a:t>
            </a:r>
            <a:r>
              <a:rPr lang="en" sz="1000">
                <a:solidFill>
                  <a:srgbClr val="008800"/>
                </a:solidFill>
                <a:latin typeface="Consolas"/>
                <a:ea typeface="Consolas"/>
                <a:cs typeface="Consolas"/>
                <a:sym typeface="Consolas"/>
              </a:rPr>
              <a:t>"David"</a:t>
            </a:r>
            <a:r>
              <a:rPr lang="en" sz="1000">
                <a:solidFill>
                  <a:srgbClr val="666600"/>
                </a:solidFill>
                <a:latin typeface="Consolas"/>
                <a:ea typeface="Consolas"/>
                <a:cs typeface="Consolas"/>
                <a:sym typeface="Consolas"/>
              </a:rPr>
              <a:t>);</a:t>
            </a:r>
            <a:endParaRPr sz="1000">
              <a:solidFill>
                <a:srgbClr val="666600"/>
              </a:solidFill>
              <a:latin typeface="Consolas"/>
              <a:ea typeface="Consolas"/>
              <a:cs typeface="Consolas"/>
              <a:sym typeface="Consolas"/>
            </a:endParaRPr>
          </a:p>
          <a:p>
            <a:pPr indent="0" lvl="0" marL="0">
              <a:spcBef>
                <a:spcPts val="1600"/>
              </a:spcBef>
              <a:spcAft>
                <a:spcPts val="0"/>
              </a:spcAft>
              <a:buNone/>
            </a:pPr>
            <a:r>
              <a:t/>
            </a:r>
            <a:endParaRPr sz="1000">
              <a:solidFill>
                <a:srgbClr val="666600"/>
              </a:solidFill>
              <a:latin typeface="Consolas"/>
              <a:ea typeface="Consolas"/>
              <a:cs typeface="Consolas"/>
              <a:sym typeface="Consolas"/>
            </a:endParaRPr>
          </a:p>
          <a:p>
            <a:pPr indent="0" lvl="0" marL="0">
              <a:spcBef>
                <a:spcPts val="1600"/>
              </a:spcBef>
              <a:spcAft>
                <a:spcPts val="0"/>
              </a:spcAft>
              <a:buNone/>
            </a:pPr>
            <a:r>
              <a:t/>
            </a:r>
            <a:endParaRPr sz="1000">
              <a:solidFill>
                <a:srgbClr val="666600"/>
              </a:solidFill>
              <a:latin typeface="Consolas"/>
              <a:ea typeface="Consolas"/>
              <a:cs typeface="Consolas"/>
              <a:sym typeface="Consolas"/>
            </a:endParaRPr>
          </a:p>
          <a:p>
            <a:pPr indent="0" lvl="0" marL="0">
              <a:spcBef>
                <a:spcPts val="1600"/>
              </a:spcBef>
              <a:spcAft>
                <a:spcPts val="0"/>
              </a:spcAft>
              <a:buNone/>
            </a:pPr>
            <a:r>
              <a:t/>
            </a:r>
            <a:endParaRPr sz="1000">
              <a:solidFill>
                <a:srgbClr val="666600"/>
              </a:solidFill>
              <a:latin typeface="Consolas"/>
              <a:ea typeface="Consolas"/>
              <a:cs typeface="Consolas"/>
              <a:sym typeface="Consolas"/>
            </a:endParaRPr>
          </a:p>
          <a:p>
            <a:pPr indent="0" lvl="0" marL="0" rtl="0">
              <a:spcBef>
                <a:spcPts val="1600"/>
              </a:spcBef>
              <a:spcAft>
                <a:spcPts val="1600"/>
              </a:spcAft>
              <a:buNone/>
            </a:pPr>
            <a:r>
              <a:t/>
            </a:r>
            <a:endParaRPr/>
          </a:p>
        </p:txBody>
      </p:sp>
      <p:sp>
        <p:nvSpPr>
          <p:cNvPr id="106" name="Shape 106"/>
          <p:cNvSpPr txBox="1"/>
          <p:nvPr>
            <p:ph idx="2" type="body"/>
          </p:nvPr>
        </p:nvSpPr>
        <p:spPr>
          <a:xfrm>
            <a:off x="4694250" y="1919075"/>
            <a:ext cx="3999900" cy="27102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rPr lang="en" sz="1000">
                <a:solidFill>
                  <a:srgbClr val="000088"/>
                </a:solidFill>
                <a:latin typeface="Consolas"/>
                <a:ea typeface="Consolas"/>
                <a:cs typeface="Consolas"/>
                <a:sym typeface="Consolas"/>
              </a:rPr>
              <a:t>class</a:t>
            </a:r>
            <a:r>
              <a:rPr lang="en" sz="1000">
                <a:solidFill>
                  <a:srgbClr val="000000"/>
                </a:solidFill>
                <a:latin typeface="Consolas"/>
                <a:ea typeface="Consolas"/>
                <a:cs typeface="Consolas"/>
                <a:sym typeface="Consolas"/>
              </a:rPr>
              <a:t> Student  </a:t>
            </a:r>
            <a:r>
              <a:rPr lang="en" sz="1000">
                <a:solidFill>
                  <a:srgbClr val="666600"/>
                </a:solidFill>
                <a:latin typeface="Consolas"/>
                <a:ea typeface="Consolas"/>
                <a:cs typeface="Consolas"/>
                <a:sym typeface="Consolas"/>
              </a:rPr>
              <a:t>{</a:t>
            </a:r>
            <a:br>
              <a:rPr lang="en" sz="1000">
                <a:solidFill>
                  <a:srgbClr val="000000"/>
                </a:solidFill>
                <a:latin typeface="Consolas"/>
                <a:ea typeface="Consolas"/>
                <a:cs typeface="Consolas"/>
                <a:sym typeface="Consolas"/>
              </a:rPr>
            </a:br>
            <a:r>
              <a:rPr lang="en" sz="1000">
                <a:solidFill>
                  <a:srgbClr val="000000"/>
                </a:solidFill>
                <a:latin typeface="Consolas"/>
                <a:ea typeface="Consolas"/>
                <a:cs typeface="Consolas"/>
                <a:sym typeface="Consolas"/>
              </a:rPr>
              <a:t>  </a:t>
            </a:r>
            <a:r>
              <a:rPr lang="en" sz="1000">
                <a:solidFill>
                  <a:srgbClr val="000088"/>
                </a:solidFill>
                <a:latin typeface="Consolas"/>
                <a:ea typeface="Consolas"/>
                <a:cs typeface="Consolas"/>
                <a:sym typeface="Consolas"/>
              </a:rPr>
              <a:t>constructor</a:t>
            </a:r>
            <a:r>
              <a:rPr lang="en" sz="1000">
                <a:solidFill>
                  <a:srgbClr val="666600"/>
                </a:solidFill>
                <a:latin typeface="Consolas"/>
                <a:ea typeface="Consolas"/>
                <a:cs typeface="Consolas"/>
                <a:sym typeface="Consolas"/>
              </a:rPr>
              <a:t>(</a:t>
            </a:r>
            <a:r>
              <a:rPr lang="en" sz="1000">
                <a:solidFill>
                  <a:srgbClr val="000000"/>
                </a:solidFill>
                <a:latin typeface="Consolas"/>
                <a:ea typeface="Consolas"/>
                <a:cs typeface="Consolas"/>
                <a:sym typeface="Consolas"/>
              </a:rPr>
              <a:t>name</a:t>
            </a:r>
            <a:r>
              <a:rPr lang="en" sz="1000">
                <a:solidFill>
                  <a:srgbClr val="666600"/>
                </a:solidFill>
                <a:latin typeface="Consolas"/>
                <a:ea typeface="Consolas"/>
                <a:cs typeface="Consolas"/>
                <a:sym typeface="Consolas"/>
              </a:rPr>
              <a:t>)</a:t>
            </a:r>
            <a:r>
              <a:rPr lang="en" sz="1000">
                <a:solidFill>
                  <a:srgbClr val="000000"/>
                </a:solidFill>
                <a:latin typeface="Consolas"/>
                <a:ea typeface="Consolas"/>
                <a:cs typeface="Consolas"/>
                <a:sym typeface="Consolas"/>
              </a:rPr>
              <a:t> </a:t>
            </a:r>
            <a:r>
              <a:rPr lang="en" sz="1000">
                <a:solidFill>
                  <a:srgbClr val="666600"/>
                </a:solidFill>
                <a:latin typeface="Consolas"/>
                <a:ea typeface="Consolas"/>
                <a:cs typeface="Consolas"/>
                <a:sym typeface="Consolas"/>
              </a:rPr>
              <a:t>{</a:t>
            </a:r>
            <a:br>
              <a:rPr lang="en" sz="1000">
                <a:solidFill>
                  <a:srgbClr val="000000"/>
                </a:solidFill>
                <a:latin typeface="Consolas"/>
                <a:ea typeface="Consolas"/>
                <a:cs typeface="Consolas"/>
                <a:sym typeface="Consolas"/>
              </a:rPr>
            </a:br>
            <a:r>
              <a:rPr lang="en" sz="1000">
                <a:solidFill>
                  <a:srgbClr val="000000"/>
                </a:solidFill>
                <a:latin typeface="Consolas"/>
                <a:ea typeface="Consolas"/>
                <a:cs typeface="Consolas"/>
                <a:sym typeface="Consolas"/>
              </a:rPr>
              <a:t>    </a:t>
            </a:r>
            <a:r>
              <a:rPr lang="en" sz="1000">
                <a:solidFill>
                  <a:srgbClr val="000088"/>
                </a:solidFill>
                <a:latin typeface="Consolas"/>
                <a:ea typeface="Consolas"/>
                <a:cs typeface="Consolas"/>
                <a:sym typeface="Consolas"/>
              </a:rPr>
              <a:t>this</a:t>
            </a:r>
            <a:r>
              <a:rPr lang="en" sz="1000">
                <a:solidFill>
                  <a:srgbClr val="666600"/>
                </a:solidFill>
                <a:latin typeface="Consolas"/>
                <a:ea typeface="Consolas"/>
                <a:cs typeface="Consolas"/>
                <a:sym typeface="Consolas"/>
              </a:rPr>
              <a:t>.</a:t>
            </a:r>
            <a:r>
              <a:rPr lang="en" sz="1000">
                <a:solidFill>
                  <a:srgbClr val="000000"/>
                </a:solidFill>
                <a:latin typeface="Consolas"/>
                <a:ea typeface="Consolas"/>
                <a:cs typeface="Consolas"/>
                <a:sym typeface="Consolas"/>
              </a:rPr>
              <a:t>name </a:t>
            </a:r>
            <a:r>
              <a:rPr lang="en" sz="1000">
                <a:solidFill>
                  <a:srgbClr val="666600"/>
                </a:solidFill>
                <a:latin typeface="Consolas"/>
                <a:ea typeface="Consolas"/>
                <a:cs typeface="Consolas"/>
                <a:sym typeface="Consolas"/>
              </a:rPr>
              <a:t>=</a:t>
            </a:r>
            <a:r>
              <a:rPr lang="en" sz="1000">
                <a:solidFill>
                  <a:srgbClr val="000000"/>
                </a:solidFill>
                <a:latin typeface="Consolas"/>
                <a:ea typeface="Consolas"/>
                <a:cs typeface="Consolas"/>
                <a:sym typeface="Consolas"/>
              </a:rPr>
              <a:t> name</a:t>
            </a:r>
            <a:r>
              <a:rPr lang="en" sz="1000">
                <a:solidFill>
                  <a:srgbClr val="666600"/>
                </a:solidFill>
                <a:latin typeface="Consolas"/>
                <a:ea typeface="Consolas"/>
                <a:cs typeface="Consolas"/>
                <a:sym typeface="Consolas"/>
              </a:rPr>
              <a:t>;</a:t>
            </a:r>
            <a:br>
              <a:rPr lang="en" sz="1000">
                <a:solidFill>
                  <a:srgbClr val="000000"/>
                </a:solidFill>
                <a:latin typeface="Consolas"/>
                <a:ea typeface="Consolas"/>
                <a:cs typeface="Consolas"/>
                <a:sym typeface="Consolas"/>
              </a:rPr>
            </a:br>
            <a:r>
              <a:rPr lang="en" sz="1000">
                <a:solidFill>
                  <a:srgbClr val="000000"/>
                </a:solidFill>
                <a:latin typeface="Consolas"/>
                <a:ea typeface="Consolas"/>
                <a:cs typeface="Consolas"/>
                <a:sym typeface="Consolas"/>
              </a:rPr>
              <a:t>  </a:t>
            </a:r>
            <a:r>
              <a:rPr lang="en" sz="1000">
                <a:solidFill>
                  <a:srgbClr val="666600"/>
                </a:solidFill>
                <a:latin typeface="Consolas"/>
                <a:ea typeface="Consolas"/>
                <a:cs typeface="Consolas"/>
                <a:sym typeface="Consolas"/>
              </a:rPr>
              <a:t>}</a:t>
            </a:r>
            <a:br>
              <a:rPr lang="en" sz="1000">
                <a:solidFill>
                  <a:srgbClr val="000000"/>
                </a:solidFill>
                <a:latin typeface="Consolas"/>
                <a:ea typeface="Consolas"/>
                <a:cs typeface="Consolas"/>
                <a:sym typeface="Consolas"/>
              </a:rPr>
            </a:br>
            <a:r>
              <a:rPr lang="en" sz="1000">
                <a:solidFill>
                  <a:srgbClr val="666600"/>
                </a:solidFill>
                <a:latin typeface="Consolas"/>
                <a:ea typeface="Consolas"/>
                <a:cs typeface="Consolas"/>
                <a:sym typeface="Consolas"/>
              </a:rPr>
              <a:t>}</a:t>
            </a:r>
            <a:br>
              <a:rPr lang="en" sz="1000">
                <a:solidFill>
                  <a:srgbClr val="000000"/>
                </a:solidFill>
                <a:latin typeface="Consolas"/>
                <a:ea typeface="Consolas"/>
                <a:cs typeface="Consolas"/>
                <a:sym typeface="Consolas"/>
              </a:rPr>
            </a:br>
            <a:r>
              <a:rPr lang="en" sz="1000">
                <a:solidFill>
                  <a:srgbClr val="000088"/>
                </a:solidFill>
                <a:latin typeface="Consolas"/>
                <a:ea typeface="Consolas"/>
                <a:cs typeface="Consolas"/>
                <a:sym typeface="Consolas"/>
              </a:rPr>
              <a:t>var</a:t>
            </a:r>
            <a:r>
              <a:rPr lang="en" sz="1000">
                <a:solidFill>
                  <a:srgbClr val="000000"/>
                </a:solidFill>
                <a:latin typeface="Consolas"/>
                <a:ea typeface="Consolas"/>
                <a:cs typeface="Consolas"/>
                <a:sym typeface="Consolas"/>
              </a:rPr>
              <a:t> student </a:t>
            </a:r>
            <a:r>
              <a:rPr lang="en" sz="1000">
                <a:solidFill>
                  <a:srgbClr val="666600"/>
                </a:solidFill>
                <a:latin typeface="Consolas"/>
                <a:ea typeface="Consolas"/>
                <a:cs typeface="Consolas"/>
                <a:sym typeface="Consolas"/>
              </a:rPr>
              <a:t>=</a:t>
            </a:r>
            <a:r>
              <a:rPr lang="en" sz="1000">
                <a:solidFill>
                  <a:srgbClr val="000000"/>
                </a:solidFill>
                <a:latin typeface="Consolas"/>
                <a:ea typeface="Consolas"/>
                <a:cs typeface="Consolas"/>
                <a:sym typeface="Consolas"/>
              </a:rPr>
              <a:t> </a:t>
            </a:r>
            <a:r>
              <a:rPr lang="en" sz="1000">
                <a:solidFill>
                  <a:srgbClr val="000088"/>
                </a:solidFill>
                <a:latin typeface="Consolas"/>
                <a:ea typeface="Consolas"/>
                <a:cs typeface="Consolas"/>
                <a:sym typeface="Consolas"/>
              </a:rPr>
              <a:t>new</a:t>
            </a:r>
            <a:r>
              <a:rPr lang="en" sz="1000">
                <a:solidFill>
                  <a:srgbClr val="000000"/>
                </a:solidFill>
                <a:latin typeface="Consolas"/>
                <a:ea typeface="Consolas"/>
                <a:cs typeface="Consolas"/>
                <a:sym typeface="Consolas"/>
              </a:rPr>
              <a:t> Student</a:t>
            </a:r>
            <a:r>
              <a:rPr lang="en" sz="1000">
                <a:solidFill>
                  <a:srgbClr val="666600"/>
                </a:solidFill>
                <a:latin typeface="Consolas"/>
                <a:ea typeface="Consolas"/>
                <a:cs typeface="Consolas"/>
                <a:sym typeface="Consolas"/>
              </a:rPr>
              <a:t>(</a:t>
            </a:r>
            <a:r>
              <a:rPr lang="en" sz="1000">
                <a:solidFill>
                  <a:srgbClr val="008800"/>
                </a:solidFill>
                <a:latin typeface="Consolas"/>
                <a:ea typeface="Consolas"/>
                <a:cs typeface="Consolas"/>
                <a:sym typeface="Consolas"/>
              </a:rPr>
              <a:t>"David"</a:t>
            </a:r>
            <a:r>
              <a:rPr lang="en" sz="1000">
                <a:solidFill>
                  <a:srgbClr val="666600"/>
                </a:solidFill>
                <a:latin typeface="Consolas"/>
                <a:ea typeface="Consolas"/>
                <a:cs typeface="Consolas"/>
                <a:sym typeface="Consolas"/>
              </a:rPr>
              <a:t>);</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Shape 111"/>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Controller</a:t>
            </a:r>
            <a:endParaRPr/>
          </a:p>
        </p:txBody>
      </p:sp>
      <p:sp>
        <p:nvSpPr>
          <p:cNvPr id="112" name="Shape 112"/>
          <p:cNvSpPr txBox="1"/>
          <p:nvPr>
            <p:ph idx="1" type="body"/>
          </p:nvPr>
        </p:nvSpPr>
        <p:spPr>
          <a:xfrm>
            <a:off x="534025" y="2796625"/>
            <a:ext cx="8222100" cy="1986600"/>
          </a:xfrm>
          <a:prstGeom prst="rect">
            <a:avLst/>
          </a:prstGeom>
        </p:spPr>
        <p:txBody>
          <a:bodyPr anchorCtr="0" anchor="t" bIns="91425" lIns="91425" spcFirstLastPara="1" rIns="91425" wrap="square" tIns="91425">
            <a:noAutofit/>
          </a:bodyPr>
          <a:lstStyle/>
          <a:p>
            <a:pPr indent="-342900" lvl="0" marL="457200">
              <a:spcBef>
                <a:spcPts val="0"/>
              </a:spcBef>
              <a:spcAft>
                <a:spcPts val="0"/>
              </a:spcAft>
              <a:buSzPts val="1800"/>
              <a:buChar char="●"/>
            </a:pPr>
            <a:r>
              <a:rPr lang="en"/>
              <a:t>Connecting Controller to View</a:t>
            </a:r>
            <a:endParaRPr/>
          </a:p>
          <a:p>
            <a:pPr indent="-342900" lvl="0" marL="457200">
              <a:spcBef>
                <a:spcPts val="0"/>
              </a:spcBef>
              <a:spcAft>
                <a:spcPts val="0"/>
              </a:spcAft>
              <a:buSzPts val="1800"/>
              <a:buChar char="●"/>
            </a:pPr>
            <a:r>
              <a:rPr lang="en"/>
              <a:t>Nested Controller</a:t>
            </a:r>
            <a:endParaRPr/>
          </a:p>
          <a:p>
            <a:pPr indent="-342900" lvl="0" marL="457200">
              <a:spcBef>
                <a:spcPts val="0"/>
              </a:spcBef>
              <a:spcAft>
                <a:spcPts val="0"/>
              </a:spcAft>
              <a:buSzPts val="1800"/>
              <a:buChar char="●"/>
            </a:pPr>
            <a:r>
              <a:rPr lang="en"/>
              <a:t>ControllerAs</a:t>
            </a:r>
            <a:endParaRPr/>
          </a:p>
          <a:p>
            <a:pPr indent="0" lvl="0" marL="0">
              <a:spcBef>
                <a:spcPts val="1600"/>
              </a:spcBef>
              <a:spcAft>
                <a:spcPts val="1600"/>
              </a:spcAft>
              <a:buNone/>
            </a:pPr>
            <a:r>
              <a:t/>
            </a:r>
            <a:endParaRPr/>
          </a:p>
        </p:txBody>
      </p:sp>
      <p:sp>
        <p:nvSpPr>
          <p:cNvPr id="113" name="Shape 113"/>
          <p:cNvSpPr txBox="1"/>
          <p:nvPr/>
        </p:nvSpPr>
        <p:spPr>
          <a:xfrm>
            <a:off x="534025" y="1734625"/>
            <a:ext cx="7653300" cy="10620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en" sz="1800">
                <a:solidFill>
                  <a:schemeClr val="lt2"/>
                </a:solidFill>
                <a:latin typeface="Roboto"/>
                <a:ea typeface="Roboto"/>
                <a:cs typeface="Roboto"/>
                <a:sym typeface="Roboto"/>
              </a:rPr>
              <a:t>AngularJS controllers are regular </a:t>
            </a:r>
            <a:r>
              <a:rPr b="1" lang="en" sz="1800">
                <a:solidFill>
                  <a:schemeClr val="lt2"/>
                </a:solidFill>
                <a:latin typeface="Roboto"/>
                <a:ea typeface="Roboto"/>
                <a:cs typeface="Roboto"/>
                <a:sym typeface="Roboto"/>
              </a:rPr>
              <a:t>JavaScript Objects</a:t>
            </a:r>
            <a:r>
              <a:rPr lang="en" sz="1800">
                <a:solidFill>
                  <a:schemeClr val="lt2"/>
                </a:solidFill>
                <a:latin typeface="Roboto"/>
                <a:ea typeface="Roboto"/>
                <a:cs typeface="Roboto"/>
                <a:sym typeface="Roboto"/>
              </a:rPr>
              <a:t> and control the data between view and model</a:t>
            </a:r>
            <a:endParaRPr sz="1800">
              <a:solidFill>
                <a:schemeClr val="lt2"/>
              </a:solidFill>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Shape 118"/>
          <p:cNvSpPr txBox="1"/>
          <p:nvPr>
            <p:ph type="title"/>
          </p:nvPr>
        </p:nvSpPr>
        <p:spPr>
          <a:xfrm>
            <a:off x="186150" y="751150"/>
            <a:ext cx="8222100" cy="7677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Connecting Controller to View</a:t>
            </a:r>
            <a:endParaRPr/>
          </a:p>
        </p:txBody>
      </p:sp>
      <p:sp>
        <p:nvSpPr>
          <p:cNvPr id="119" name="Shape 119"/>
          <p:cNvSpPr txBox="1"/>
          <p:nvPr/>
        </p:nvSpPr>
        <p:spPr>
          <a:xfrm>
            <a:off x="0" y="1764200"/>
            <a:ext cx="8694000" cy="3329700"/>
          </a:xfrm>
          <a:prstGeom prst="rect">
            <a:avLst/>
          </a:prstGeom>
          <a:noFill/>
          <a:ln>
            <a:noFill/>
          </a:ln>
        </p:spPr>
        <p:txBody>
          <a:bodyPr anchorCtr="0" anchor="ctr" bIns="91425" lIns="91425" spcFirstLastPara="1" rIns="91425" wrap="square" tIns="91425">
            <a:noAutofit/>
          </a:bodyPr>
          <a:lstStyle/>
          <a:p>
            <a:pPr indent="0" lvl="0" marL="0" rtl="0">
              <a:lnSpc>
                <a:spcPct val="150000"/>
              </a:lnSpc>
              <a:spcBef>
                <a:spcPts val="0"/>
              </a:spcBef>
              <a:spcAft>
                <a:spcPts val="0"/>
              </a:spcAft>
              <a:buNone/>
            </a:pPr>
            <a:r>
              <a:rPr lang="en" sz="900">
                <a:solidFill>
                  <a:srgbClr val="800000"/>
                </a:solidFill>
                <a:latin typeface="Courier New"/>
                <a:ea typeface="Courier New"/>
                <a:cs typeface="Courier New"/>
                <a:sym typeface="Courier New"/>
              </a:rPr>
              <a:t>&lt;html&gt;</a:t>
            </a:r>
            <a:endParaRPr sz="900">
              <a:solidFill>
                <a:srgbClr val="800000"/>
              </a:solidFill>
              <a:latin typeface="Courier New"/>
              <a:ea typeface="Courier New"/>
              <a:cs typeface="Courier New"/>
              <a:sym typeface="Courier New"/>
            </a:endParaRPr>
          </a:p>
          <a:p>
            <a:pPr indent="0" lvl="0" marL="0" rtl="0">
              <a:lnSpc>
                <a:spcPct val="150000"/>
              </a:lnSpc>
              <a:spcBef>
                <a:spcPts val="0"/>
              </a:spcBef>
              <a:spcAft>
                <a:spcPts val="0"/>
              </a:spcAft>
              <a:buNone/>
            </a:pPr>
            <a:r>
              <a:rPr lang="en" sz="900">
                <a:latin typeface="Courier New"/>
                <a:ea typeface="Courier New"/>
                <a:cs typeface="Courier New"/>
                <a:sym typeface="Courier New"/>
              </a:rPr>
              <a:t>   </a:t>
            </a:r>
            <a:r>
              <a:rPr lang="en" sz="900">
                <a:solidFill>
                  <a:srgbClr val="800000"/>
                </a:solidFill>
                <a:latin typeface="Courier New"/>
                <a:ea typeface="Courier New"/>
                <a:cs typeface="Courier New"/>
                <a:sym typeface="Courier New"/>
              </a:rPr>
              <a:t>&lt;script</a:t>
            </a:r>
            <a:r>
              <a:rPr lang="en" sz="900">
                <a:latin typeface="Courier New"/>
                <a:ea typeface="Courier New"/>
                <a:cs typeface="Courier New"/>
                <a:sym typeface="Courier New"/>
              </a:rPr>
              <a:t> </a:t>
            </a:r>
            <a:r>
              <a:rPr lang="en" sz="900">
                <a:solidFill>
                  <a:srgbClr val="FF0000"/>
                </a:solidFill>
                <a:latin typeface="Courier New"/>
                <a:ea typeface="Courier New"/>
                <a:cs typeface="Courier New"/>
                <a:sym typeface="Courier New"/>
              </a:rPr>
              <a:t>type</a:t>
            </a:r>
            <a:r>
              <a:rPr lang="en" sz="900">
                <a:latin typeface="Courier New"/>
                <a:ea typeface="Courier New"/>
                <a:cs typeface="Courier New"/>
                <a:sym typeface="Courier New"/>
              </a:rPr>
              <a:t>=</a:t>
            </a:r>
            <a:r>
              <a:rPr lang="en" sz="900">
                <a:solidFill>
                  <a:srgbClr val="0000FF"/>
                </a:solidFill>
                <a:latin typeface="Courier New"/>
                <a:ea typeface="Courier New"/>
                <a:cs typeface="Courier New"/>
                <a:sym typeface="Courier New"/>
              </a:rPr>
              <a:t>"text/javascript"</a:t>
            </a:r>
            <a:r>
              <a:rPr lang="en" sz="900">
                <a:latin typeface="Courier New"/>
                <a:ea typeface="Courier New"/>
                <a:cs typeface="Courier New"/>
                <a:sym typeface="Courier New"/>
              </a:rPr>
              <a:t> </a:t>
            </a:r>
            <a:r>
              <a:rPr lang="en" sz="900">
                <a:solidFill>
                  <a:srgbClr val="FF0000"/>
                </a:solidFill>
                <a:latin typeface="Courier New"/>
                <a:ea typeface="Courier New"/>
                <a:cs typeface="Courier New"/>
                <a:sym typeface="Courier New"/>
              </a:rPr>
              <a:t>src</a:t>
            </a:r>
            <a:r>
              <a:rPr lang="en" sz="900">
                <a:latin typeface="Courier New"/>
                <a:ea typeface="Courier New"/>
                <a:cs typeface="Courier New"/>
                <a:sym typeface="Courier New"/>
              </a:rPr>
              <a:t>=</a:t>
            </a:r>
            <a:r>
              <a:rPr lang="en" sz="900">
                <a:solidFill>
                  <a:srgbClr val="0000FF"/>
                </a:solidFill>
                <a:latin typeface="Courier New"/>
                <a:ea typeface="Courier New"/>
                <a:cs typeface="Courier New"/>
                <a:sym typeface="Courier New"/>
              </a:rPr>
              <a:t>"js/angular.js"</a:t>
            </a:r>
            <a:r>
              <a:rPr lang="en" sz="900">
                <a:solidFill>
                  <a:srgbClr val="800000"/>
                </a:solidFill>
                <a:latin typeface="Courier New"/>
                <a:ea typeface="Courier New"/>
                <a:cs typeface="Courier New"/>
                <a:sym typeface="Courier New"/>
              </a:rPr>
              <a:t>&gt;&lt;/script&gt;</a:t>
            </a:r>
            <a:endParaRPr sz="900">
              <a:latin typeface="Courier New"/>
              <a:ea typeface="Courier New"/>
              <a:cs typeface="Courier New"/>
              <a:sym typeface="Courier New"/>
            </a:endParaRPr>
          </a:p>
          <a:p>
            <a:pPr indent="0" lvl="0" marL="0" rtl="0">
              <a:lnSpc>
                <a:spcPct val="150000"/>
              </a:lnSpc>
              <a:spcBef>
                <a:spcPts val="0"/>
              </a:spcBef>
              <a:spcAft>
                <a:spcPts val="0"/>
              </a:spcAft>
              <a:buNone/>
            </a:pPr>
            <a:r>
              <a:rPr lang="en" sz="900">
                <a:latin typeface="Courier New"/>
                <a:ea typeface="Courier New"/>
                <a:cs typeface="Courier New"/>
                <a:sym typeface="Courier New"/>
              </a:rPr>
              <a:t>   </a:t>
            </a:r>
            <a:r>
              <a:rPr lang="en" sz="900">
                <a:solidFill>
                  <a:srgbClr val="800000"/>
                </a:solidFill>
                <a:latin typeface="Courier New"/>
                <a:ea typeface="Courier New"/>
                <a:cs typeface="Courier New"/>
                <a:sym typeface="Courier New"/>
              </a:rPr>
              <a:t>&lt;body</a:t>
            </a:r>
            <a:r>
              <a:rPr lang="en" sz="900">
                <a:latin typeface="Courier New"/>
                <a:ea typeface="Courier New"/>
                <a:cs typeface="Courier New"/>
                <a:sym typeface="Courier New"/>
              </a:rPr>
              <a:t> </a:t>
            </a:r>
            <a:r>
              <a:rPr lang="en" sz="900">
                <a:solidFill>
                  <a:srgbClr val="FF0000"/>
                </a:solidFill>
                <a:latin typeface="Courier New"/>
                <a:ea typeface="Courier New"/>
                <a:cs typeface="Courier New"/>
                <a:sym typeface="Courier New"/>
              </a:rPr>
              <a:t>ng-app</a:t>
            </a:r>
            <a:r>
              <a:rPr lang="en" sz="900">
                <a:latin typeface="Courier New"/>
                <a:ea typeface="Courier New"/>
                <a:cs typeface="Courier New"/>
                <a:sym typeface="Courier New"/>
              </a:rPr>
              <a:t>=</a:t>
            </a:r>
            <a:r>
              <a:rPr lang="en" sz="900">
                <a:solidFill>
                  <a:srgbClr val="0000FF"/>
                </a:solidFill>
                <a:latin typeface="Courier New"/>
                <a:ea typeface="Courier New"/>
                <a:cs typeface="Courier New"/>
                <a:sym typeface="Courier New"/>
              </a:rPr>
              <a:t>"myApp"</a:t>
            </a:r>
            <a:r>
              <a:rPr lang="en" sz="900">
                <a:solidFill>
                  <a:srgbClr val="800000"/>
                </a:solidFill>
                <a:latin typeface="Courier New"/>
                <a:ea typeface="Courier New"/>
                <a:cs typeface="Courier New"/>
                <a:sym typeface="Courier New"/>
              </a:rPr>
              <a:t>&gt;</a:t>
            </a:r>
            <a:endParaRPr sz="900">
              <a:solidFill>
                <a:srgbClr val="800000"/>
              </a:solidFill>
              <a:latin typeface="Courier New"/>
              <a:ea typeface="Courier New"/>
              <a:cs typeface="Courier New"/>
              <a:sym typeface="Courier New"/>
            </a:endParaRPr>
          </a:p>
          <a:p>
            <a:pPr indent="0" lvl="0" marL="0" rtl="0">
              <a:lnSpc>
                <a:spcPct val="150000"/>
              </a:lnSpc>
              <a:spcBef>
                <a:spcPts val="0"/>
              </a:spcBef>
              <a:spcAft>
                <a:spcPts val="0"/>
              </a:spcAft>
              <a:buNone/>
            </a:pPr>
            <a:r>
              <a:rPr lang="en" sz="900">
                <a:latin typeface="Courier New"/>
                <a:ea typeface="Courier New"/>
                <a:cs typeface="Courier New"/>
                <a:sym typeface="Courier New"/>
              </a:rPr>
              <a:t>       </a:t>
            </a:r>
            <a:r>
              <a:rPr lang="en" sz="900">
                <a:solidFill>
                  <a:srgbClr val="800000"/>
                </a:solidFill>
                <a:latin typeface="Courier New"/>
                <a:ea typeface="Courier New"/>
                <a:cs typeface="Courier New"/>
                <a:sym typeface="Courier New"/>
              </a:rPr>
              <a:t>&lt;div</a:t>
            </a:r>
            <a:r>
              <a:rPr lang="en" sz="900">
                <a:latin typeface="Courier New"/>
                <a:ea typeface="Courier New"/>
                <a:cs typeface="Courier New"/>
                <a:sym typeface="Courier New"/>
              </a:rPr>
              <a:t> </a:t>
            </a:r>
            <a:r>
              <a:rPr lang="en" sz="900">
                <a:solidFill>
                  <a:srgbClr val="FF0000"/>
                </a:solidFill>
                <a:latin typeface="Courier New"/>
                <a:ea typeface="Courier New"/>
                <a:cs typeface="Courier New"/>
                <a:sym typeface="Courier New"/>
              </a:rPr>
              <a:t>ng-controller</a:t>
            </a:r>
            <a:r>
              <a:rPr lang="en" sz="900">
                <a:latin typeface="Courier New"/>
                <a:ea typeface="Courier New"/>
                <a:cs typeface="Courier New"/>
                <a:sym typeface="Courier New"/>
              </a:rPr>
              <a:t>=</a:t>
            </a:r>
            <a:r>
              <a:rPr lang="en" sz="900">
                <a:solidFill>
                  <a:srgbClr val="0000FF"/>
                </a:solidFill>
                <a:latin typeface="Courier New"/>
                <a:ea typeface="Courier New"/>
                <a:cs typeface="Courier New"/>
                <a:sym typeface="Courier New"/>
              </a:rPr>
              <a:t>"myController"</a:t>
            </a:r>
            <a:r>
              <a:rPr lang="en" sz="900">
                <a:solidFill>
                  <a:srgbClr val="800000"/>
                </a:solidFill>
                <a:latin typeface="Courier New"/>
                <a:ea typeface="Courier New"/>
                <a:cs typeface="Courier New"/>
                <a:sym typeface="Courier New"/>
              </a:rPr>
              <a:t>&gt;</a:t>
            </a:r>
            <a:endParaRPr sz="900">
              <a:solidFill>
                <a:srgbClr val="800000"/>
              </a:solidFill>
              <a:latin typeface="Courier New"/>
              <a:ea typeface="Courier New"/>
              <a:cs typeface="Courier New"/>
              <a:sym typeface="Courier New"/>
            </a:endParaRPr>
          </a:p>
          <a:p>
            <a:pPr indent="0" lvl="0" marL="0" rtl="0">
              <a:lnSpc>
                <a:spcPct val="150000"/>
              </a:lnSpc>
              <a:spcBef>
                <a:spcPts val="0"/>
              </a:spcBef>
              <a:spcAft>
                <a:spcPts val="0"/>
              </a:spcAft>
              <a:buNone/>
            </a:pPr>
            <a:r>
              <a:rPr lang="en" sz="900">
                <a:latin typeface="Courier New"/>
                <a:ea typeface="Courier New"/>
                <a:cs typeface="Courier New"/>
                <a:sym typeface="Courier New"/>
              </a:rPr>
              <a:t>           </a:t>
            </a:r>
            <a:r>
              <a:rPr lang="en" sz="900">
                <a:solidFill>
                  <a:srgbClr val="800000"/>
                </a:solidFill>
                <a:latin typeface="Courier New"/>
                <a:ea typeface="Courier New"/>
                <a:cs typeface="Courier New"/>
                <a:sym typeface="Courier New"/>
              </a:rPr>
              <a:t>&lt;h1&gt;</a:t>
            </a:r>
            <a:r>
              <a:rPr lang="en" sz="900">
                <a:latin typeface="Courier New"/>
                <a:ea typeface="Courier New"/>
                <a:cs typeface="Courier New"/>
                <a:sym typeface="Courier New"/>
              </a:rPr>
              <a:t>{{greeting}}</a:t>
            </a:r>
            <a:r>
              <a:rPr lang="en" sz="900">
                <a:solidFill>
                  <a:srgbClr val="800000"/>
                </a:solidFill>
                <a:latin typeface="Courier New"/>
                <a:ea typeface="Courier New"/>
                <a:cs typeface="Courier New"/>
                <a:sym typeface="Courier New"/>
              </a:rPr>
              <a:t>&lt;/h1&gt;</a:t>
            </a:r>
            <a:endParaRPr sz="900">
              <a:solidFill>
                <a:srgbClr val="800000"/>
              </a:solidFill>
              <a:latin typeface="Courier New"/>
              <a:ea typeface="Courier New"/>
              <a:cs typeface="Courier New"/>
              <a:sym typeface="Courier New"/>
            </a:endParaRPr>
          </a:p>
          <a:p>
            <a:pPr indent="0" lvl="0" marL="0" rtl="0">
              <a:lnSpc>
                <a:spcPct val="150000"/>
              </a:lnSpc>
              <a:spcBef>
                <a:spcPts val="0"/>
              </a:spcBef>
              <a:spcAft>
                <a:spcPts val="0"/>
              </a:spcAft>
              <a:buNone/>
            </a:pPr>
            <a:r>
              <a:rPr lang="en" sz="900">
                <a:latin typeface="Courier New"/>
                <a:ea typeface="Courier New"/>
                <a:cs typeface="Courier New"/>
                <a:sym typeface="Courier New"/>
              </a:rPr>
              <a:t>       </a:t>
            </a:r>
            <a:r>
              <a:rPr lang="en" sz="900">
                <a:solidFill>
                  <a:srgbClr val="800000"/>
                </a:solidFill>
                <a:latin typeface="Courier New"/>
                <a:ea typeface="Courier New"/>
                <a:cs typeface="Courier New"/>
                <a:sym typeface="Courier New"/>
              </a:rPr>
              <a:t>&lt;/div&gt;</a:t>
            </a:r>
            <a:endParaRPr sz="900">
              <a:solidFill>
                <a:srgbClr val="800000"/>
              </a:solidFill>
              <a:latin typeface="Courier New"/>
              <a:ea typeface="Courier New"/>
              <a:cs typeface="Courier New"/>
              <a:sym typeface="Courier New"/>
            </a:endParaRPr>
          </a:p>
          <a:p>
            <a:pPr indent="0" lvl="0" marL="0" rtl="0">
              <a:lnSpc>
                <a:spcPct val="150000"/>
              </a:lnSpc>
              <a:spcBef>
                <a:spcPts val="0"/>
              </a:spcBef>
              <a:spcAft>
                <a:spcPts val="0"/>
              </a:spcAft>
              <a:buNone/>
            </a:pPr>
            <a:r>
              <a:rPr lang="en" sz="900">
                <a:latin typeface="Courier New"/>
                <a:ea typeface="Courier New"/>
                <a:cs typeface="Courier New"/>
                <a:sym typeface="Courier New"/>
              </a:rPr>
              <a:t>   </a:t>
            </a:r>
            <a:r>
              <a:rPr lang="en" sz="900">
                <a:solidFill>
                  <a:srgbClr val="800000"/>
                </a:solidFill>
                <a:latin typeface="Courier New"/>
                <a:ea typeface="Courier New"/>
                <a:cs typeface="Courier New"/>
                <a:sym typeface="Courier New"/>
              </a:rPr>
              <a:t>&lt;/body&gt;</a:t>
            </a:r>
            <a:endParaRPr sz="900">
              <a:latin typeface="Courier New"/>
              <a:ea typeface="Courier New"/>
              <a:cs typeface="Courier New"/>
              <a:sym typeface="Courier New"/>
            </a:endParaRPr>
          </a:p>
          <a:p>
            <a:pPr indent="0" lvl="0" marL="0" rtl="0">
              <a:lnSpc>
                <a:spcPct val="150000"/>
              </a:lnSpc>
              <a:spcBef>
                <a:spcPts val="0"/>
              </a:spcBef>
              <a:spcAft>
                <a:spcPts val="0"/>
              </a:spcAft>
              <a:buNone/>
            </a:pPr>
            <a:r>
              <a:rPr lang="en" sz="900">
                <a:latin typeface="Courier New"/>
                <a:ea typeface="Courier New"/>
                <a:cs typeface="Courier New"/>
                <a:sym typeface="Courier New"/>
              </a:rPr>
              <a:t>   </a:t>
            </a:r>
            <a:r>
              <a:rPr lang="en" sz="900">
                <a:solidFill>
                  <a:srgbClr val="800000"/>
                </a:solidFill>
                <a:latin typeface="Courier New"/>
                <a:ea typeface="Courier New"/>
                <a:cs typeface="Courier New"/>
                <a:sym typeface="Courier New"/>
              </a:rPr>
              <a:t>&lt;script</a:t>
            </a:r>
            <a:r>
              <a:rPr lang="en" sz="900">
                <a:latin typeface="Courier New"/>
                <a:ea typeface="Courier New"/>
                <a:cs typeface="Courier New"/>
                <a:sym typeface="Courier New"/>
              </a:rPr>
              <a:t> </a:t>
            </a:r>
            <a:r>
              <a:rPr lang="en" sz="900">
                <a:solidFill>
                  <a:srgbClr val="FF0000"/>
                </a:solidFill>
                <a:latin typeface="Courier New"/>
                <a:ea typeface="Courier New"/>
                <a:cs typeface="Courier New"/>
                <a:sym typeface="Courier New"/>
              </a:rPr>
              <a:t>type</a:t>
            </a:r>
            <a:r>
              <a:rPr lang="en" sz="900">
                <a:latin typeface="Courier New"/>
                <a:ea typeface="Courier New"/>
                <a:cs typeface="Courier New"/>
                <a:sym typeface="Courier New"/>
              </a:rPr>
              <a:t>=</a:t>
            </a:r>
            <a:r>
              <a:rPr lang="en" sz="900">
                <a:solidFill>
                  <a:srgbClr val="0000FF"/>
                </a:solidFill>
                <a:latin typeface="Courier New"/>
                <a:ea typeface="Courier New"/>
                <a:cs typeface="Courier New"/>
                <a:sym typeface="Courier New"/>
              </a:rPr>
              <a:t>"text/javascript"</a:t>
            </a:r>
            <a:r>
              <a:rPr lang="en" sz="900">
                <a:solidFill>
                  <a:srgbClr val="800000"/>
                </a:solidFill>
                <a:latin typeface="Courier New"/>
                <a:ea typeface="Courier New"/>
                <a:cs typeface="Courier New"/>
                <a:sym typeface="Courier New"/>
              </a:rPr>
              <a:t>&gt;</a:t>
            </a:r>
            <a:endParaRPr sz="900">
              <a:solidFill>
                <a:srgbClr val="800000"/>
              </a:solidFill>
              <a:latin typeface="Courier New"/>
              <a:ea typeface="Courier New"/>
              <a:cs typeface="Courier New"/>
              <a:sym typeface="Courier New"/>
            </a:endParaRPr>
          </a:p>
          <a:p>
            <a:pPr indent="0" lvl="0" marL="0" rtl="0">
              <a:lnSpc>
                <a:spcPct val="150000"/>
              </a:lnSpc>
              <a:spcBef>
                <a:spcPts val="0"/>
              </a:spcBef>
              <a:spcAft>
                <a:spcPts val="0"/>
              </a:spcAft>
              <a:buNone/>
            </a:pPr>
            <a:r>
              <a:rPr lang="en" sz="900">
                <a:latin typeface="Courier New"/>
                <a:ea typeface="Courier New"/>
                <a:cs typeface="Courier New"/>
                <a:sym typeface="Courier New"/>
              </a:rPr>
              <a:t>       </a:t>
            </a:r>
            <a:r>
              <a:rPr lang="en" sz="900">
                <a:solidFill>
                  <a:srgbClr val="0000FF"/>
                </a:solidFill>
                <a:latin typeface="Courier New"/>
                <a:ea typeface="Courier New"/>
                <a:cs typeface="Courier New"/>
                <a:sym typeface="Courier New"/>
              </a:rPr>
              <a:t>var</a:t>
            </a:r>
            <a:r>
              <a:rPr lang="en" sz="900">
                <a:latin typeface="Courier New"/>
                <a:ea typeface="Courier New"/>
                <a:cs typeface="Courier New"/>
                <a:sym typeface="Courier New"/>
              </a:rPr>
              <a:t> app = angular.module(</a:t>
            </a:r>
            <a:r>
              <a:rPr lang="en" sz="900">
                <a:solidFill>
                  <a:srgbClr val="A31515"/>
                </a:solidFill>
                <a:latin typeface="Courier New"/>
                <a:ea typeface="Courier New"/>
                <a:cs typeface="Courier New"/>
                <a:sym typeface="Courier New"/>
              </a:rPr>
              <a:t>"myApp"</a:t>
            </a:r>
            <a:r>
              <a:rPr lang="en" sz="900">
                <a:latin typeface="Courier New"/>
                <a:ea typeface="Courier New"/>
                <a:cs typeface="Courier New"/>
                <a:sym typeface="Courier New"/>
              </a:rPr>
              <a:t>,[]);</a:t>
            </a:r>
            <a:endParaRPr sz="900">
              <a:latin typeface="Courier New"/>
              <a:ea typeface="Courier New"/>
              <a:cs typeface="Courier New"/>
              <a:sym typeface="Courier New"/>
            </a:endParaRPr>
          </a:p>
          <a:p>
            <a:pPr indent="0" lvl="0" marL="0" rtl="0">
              <a:lnSpc>
                <a:spcPct val="150000"/>
              </a:lnSpc>
              <a:spcBef>
                <a:spcPts val="0"/>
              </a:spcBef>
              <a:spcAft>
                <a:spcPts val="0"/>
              </a:spcAft>
              <a:buNone/>
            </a:pPr>
            <a:r>
              <a:rPr lang="en" sz="900">
                <a:latin typeface="Courier New"/>
                <a:ea typeface="Courier New"/>
                <a:cs typeface="Courier New"/>
                <a:sym typeface="Courier New"/>
              </a:rPr>
              <a:t>       app.controller(</a:t>
            </a:r>
            <a:r>
              <a:rPr lang="en" sz="900">
                <a:solidFill>
                  <a:srgbClr val="A31515"/>
                </a:solidFill>
                <a:latin typeface="Courier New"/>
                <a:ea typeface="Courier New"/>
                <a:cs typeface="Courier New"/>
                <a:sym typeface="Courier New"/>
              </a:rPr>
              <a:t>"myController"</a:t>
            </a:r>
            <a:r>
              <a:rPr lang="en" sz="900">
                <a:latin typeface="Courier New"/>
                <a:ea typeface="Courier New"/>
                <a:cs typeface="Courier New"/>
                <a:sym typeface="Courier New"/>
              </a:rPr>
              <a:t>,</a:t>
            </a:r>
            <a:r>
              <a:rPr lang="en" sz="900">
                <a:solidFill>
                  <a:srgbClr val="0000FF"/>
                </a:solidFill>
                <a:latin typeface="Courier New"/>
                <a:ea typeface="Courier New"/>
                <a:cs typeface="Courier New"/>
                <a:sym typeface="Courier New"/>
              </a:rPr>
              <a:t>function</a:t>
            </a:r>
            <a:r>
              <a:rPr lang="en" sz="900">
                <a:latin typeface="Courier New"/>
                <a:ea typeface="Courier New"/>
                <a:cs typeface="Courier New"/>
                <a:sym typeface="Courier New"/>
              </a:rPr>
              <a:t>($scope){     </a:t>
            </a:r>
            <a:endParaRPr sz="900">
              <a:latin typeface="Courier New"/>
              <a:ea typeface="Courier New"/>
              <a:cs typeface="Courier New"/>
              <a:sym typeface="Courier New"/>
            </a:endParaRPr>
          </a:p>
          <a:p>
            <a:pPr indent="0" lvl="0" marL="0" rtl="0">
              <a:lnSpc>
                <a:spcPct val="150000"/>
              </a:lnSpc>
              <a:spcBef>
                <a:spcPts val="0"/>
              </a:spcBef>
              <a:spcAft>
                <a:spcPts val="0"/>
              </a:spcAft>
              <a:buNone/>
            </a:pPr>
            <a:r>
              <a:rPr lang="en" sz="900">
                <a:latin typeface="Courier New"/>
                <a:ea typeface="Courier New"/>
                <a:cs typeface="Courier New"/>
                <a:sym typeface="Courier New"/>
              </a:rPr>
              <a:t>           $scope.greeting = </a:t>
            </a:r>
            <a:r>
              <a:rPr lang="en" sz="900">
                <a:solidFill>
                  <a:srgbClr val="A31515"/>
                </a:solidFill>
                <a:latin typeface="Courier New"/>
                <a:ea typeface="Courier New"/>
                <a:cs typeface="Courier New"/>
                <a:sym typeface="Courier New"/>
              </a:rPr>
              <a:t>"Hello Everyone!"</a:t>
            </a:r>
            <a:endParaRPr sz="900">
              <a:solidFill>
                <a:srgbClr val="A31515"/>
              </a:solidFill>
              <a:latin typeface="Courier New"/>
              <a:ea typeface="Courier New"/>
              <a:cs typeface="Courier New"/>
              <a:sym typeface="Courier New"/>
            </a:endParaRPr>
          </a:p>
          <a:p>
            <a:pPr indent="0" lvl="0" marL="0" rtl="0">
              <a:lnSpc>
                <a:spcPct val="150000"/>
              </a:lnSpc>
              <a:spcBef>
                <a:spcPts val="0"/>
              </a:spcBef>
              <a:spcAft>
                <a:spcPts val="0"/>
              </a:spcAft>
              <a:buNone/>
            </a:pPr>
            <a:r>
              <a:rPr lang="en" sz="900">
                <a:latin typeface="Courier New"/>
                <a:ea typeface="Courier New"/>
                <a:cs typeface="Courier New"/>
                <a:sym typeface="Courier New"/>
              </a:rPr>
              <a:t>       });</a:t>
            </a:r>
            <a:endParaRPr sz="900">
              <a:latin typeface="Courier New"/>
              <a:ea typeface="Courier New"/>
              <a:cs typeface="Courier New"/>
              <a:sym typeface="Courier New"/>
            </a:endParaRPr>
          </a:p>
          <a:p>
            <a:pPr indent="0" lvl="0" marL="0" rtl="0">
              <a:lnSpc>
                <a:spcPct val="150000"/>
              </a:lnSpc>
              <a:spcBef>
                <a:spcPts val="0"/>
              </a:spcBef>
              <a:spcAft>
                <a:spcPts val="0"/>
              </a:spcAft>
              <a:buNone/>
            </a:pPr>
            <a:r>
              <a:rPr lang="en" sz="900">
                <a:latin typeface="Courier New"/>
                <a:ea typeface="Courier New"/>
                <a:cs typeface="Courier New"/>
                <a:sym typeface="Courier New"/>
              </a:rPr>
              <a:t>   </a:t>
            </a:r>
            <a:r>
              <a:rPr lang="en" sz="900">
                <a:solidFill>
                  <a:srgbClr val="800000"/>
                </a:solidFill>
                <a:latin typeface="Courier New"/>
                <a:ea typeface="Courier New"/>
                <a:cs typeface="Courier New"/>
                <a:sym typeface="Courier New"/>
              </a:rPr>
              <a:t>&lt;/script&gt;</a:t>
            </a:r>
            <a:endParaRPr sz="900">
              <a:solidFill>
                <a:srgbClr val="800000"/>
              </a:solidFill>
              <a:latin typeface="Courier New"/>
              <a:ea typeface="Courier New"/>
              <a:cs typeface="Courier New"/>
              <a:sym typeface="Courier New"/>
            </a:endParaRPr>
          </a:p>
          <a:p>
            <a:pPr indent="0" lvl="0" marL="0" rtl="0">
              <a:lnSpc>
                <a:spcPct val="150000"/>
              </a:lnSpc>
              <a:spcBef>
                <a:spcPts val="0"/>
              </a:spcBef>
              <a:spcAft>
                <a:spcPts val="0"/>
              </a:spcAft>
              <a:buNone/>
            </a:pPr>
            <a:r>
              <a:rPr lang="en" sz="900">
                <a:solidFill>
                  <a:srgbClr val="800000"/>
                </a:solidFill>
                <a:latin typeface="Courier New"/>
                <a:ea typeface="Courier New"/>
                <a:cs typeface="Courier New"/>
                <a:sym typeface="Courier New"/>
              </a:rPr>
              <a:t>&lt;/html&gt;</a:t>
            </a:r>
            <a:endParaRPr sz="900">
              <a:solidFill>
                <a:srgbClr val="800000"/>
              </a:solidFill>
              <a:latin typeface="Courier New"/>
              <a:ea typeface="Courier New"/>
              <a:cs typeface="Courier New"/>
              <a:sym typeface="Courier New"/>
            </a:endParaRPr>
          </a:p>
        </p:txBody>
      </p:sp>
    </p:spTree>
  </p:cSld>
  <p:clrMapOvr>
    <a:masterClrMapping/>
  </p:clrMapOvr>
</p:sld>
</file>

<file path=ppt/theme/theme1.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