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Arulmurugan.S</a:t>
            </a:r>
            <a:r>
              <a:rPr lang="en-US" sz="2000" b="1" dirty="0">
                <a:solidFill>
                  <a:schemeClr val="accent1">
                    <a:lumMod val="75000"/>
                  </a:schemeClr>
                </a:solidFill>
                <a:latin typeface="Arial"/>
                <a:cs typeface="Arial"/>
              </a:rPr>
              <a:t> - College Of Engineering, Guindy-Department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normAutofit/>
          </a:bodyPr>
          <a:lstStyle/>
          <a:p>
            <a:r>
              <a:rPr lang="en-IN" dirty="0" err="1"/>
              <a:t>Key_log</a:t>
            </a:r>
            <a:r>
              <a:rPr lang="en-IN" dirty="0"/>
              <a:t> file</a:t>
            </a:r>
          </a:p>
        </p:txBody>
      </p:sp>
      <p:pic>
        <p:nvPicPr>
          <p:cNvPr id="5" name="Picture 4">
            <a:extLst>
              <a:ext uri="{FF2B5EF4-FFF2-40B4-BE49-F238E27FC236}">
                <a16:creationId xmlns:a16="http://schemas.microsoft.com/office/drawing/2014/main" id="{439E6328-1F31-8766-1F6E-B64086269F18}"/>
              </a:ext>
            </a:extLst>
          </p:cNvPr>
          <p:cNvPicPr>
            <a:picLocks noChangeAspect="1"/>
          </p:cNvPicPr>
          <p:nvPr/>
        </p:nvPicPr>
        <p:blipFill>
          <a:blip r:embed="rId2"/>
          <a:stretch>
            <a:fillRect/>
          </a:stretch>
        </p:blipFill>
        <p:spPr>
          <a:xfrm>
            <a:off x="1133678" y="2406014"/>
            <a:ext cx="9754961" cy="1838582"/>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34</TotalTime>
  <Words>971</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ArulMurugan S</cp:lastModifiedBy>
  <cp:revision>25</cp:revision>
  <dcterms:created xsi:type="dcterms:W3CDTF">2021-05-26T16:50:10Z</dcterms:created>
  <dcterms:modified xsi:type="dcterms:W3CDTF">2024-04-08T06:02:20Z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