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6" r:id="rId3"/>
    <p:sldId id="267" r:id="rId4"/>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11" autoAdjust="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EFC409-B2B4-4E36-A76E-E1325ECB3904}"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128172-ECC7-4308-A04F-9630D0300F9C}" type="slidenum">
              <a:rPr lang="en-US" smtClean="0"/>
              <a:pPr/>
              <a:t>‹#›</a:t>
            </a:fld>
            <a:endParaRPr lang="en-US"/>
          </a:p>
        </p:txBody>
      </p:sp>
    </p:spTree>
    <p:extLst>
      <p:ext uri="{BB962C8B-B14F-4D97-AF65-F5344CB8AC3E}">
        <p14:creationId xmlns:p14="http://schemas.microsoft.com/office/powerpoint/2010/main" val="303882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42000" b="-4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2334161"/>
            <a:ext cx="7162800" cy="707886"/>
          </a:xfrm>
          <a:prstGeom prst="rect">
            <a:avLst/>
          </a:prstGeom>
        </p:spPr>
        <p:txBody>
          <a:bodyPr wrap="square">
            <a:spAutoFit/>
          </a:bodyPr>
          <a:lstStyle/>
          <a:p>
            <a:r>
              <a:rPr lang="en-US" sz="2000" b="1" dirty="0">
                <a:latin typeface="Times New Roman" pitchFamily="18" charset="0"/>
                <a:cs typeface="Times New Roman" pitchFamily="18" charset="0"/>
              </a:rPr>
              <a:t>CYBER RISK ANALYSIS OF COMBINED DATA ATTACKS AGAINST POWER SYSTEM STATE ESTIMATION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1197" y="162112"/>
            <a:ext cx="1967205" cy="369332"/>
          </a:xfrm>
          <a:prstGeom prst="rect">
            <a:avLst/>
          </a:prstGeom>
        </p:spPr>
        <p:txBody>
          <a:bodyPr wrap="none">
            <a:spAutoFit/>
          </a:bodyPr>
          <a:lstStyle/>
          <a:p>
            <a:r>
              <a:rPr lang="en-US" b="1" dirty="0">
                <a:latin typeface="Times New Roman" pitchFamily="18" charset="0"/>
                <a:cs typeface="Times New Roman" pitchFamily="18" charset="0"/>
              </a:rPr>
              <a:t>SCREENSHOTS:</a:t>
            </a:r>
            <a:endParaRPr lang="en-US" dirty="0">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1066800" y="914400"/>
            <a:ext cx="6096000" cy="3657600"/>
          </a:xfrm>
          <a:prstGeom prst="rect">
            <a:avLst/>
          </a:prstGeom>
        </p:spPr>
      </p:pic>
    </p:spTree>
    <p:extLst>
      <p:ext uri="{BB962C8B-B14F-4D97-AF65-F5344CB8AC3E}">
        <p14:creationId xmlns:p14="http://schemas.microsoft.com/office/powerpoint/2010/main" val="414353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2024913" cy="458074"/>
          </a:xfrm>
          <a:prstGeom prst="rect">
            <a:avLst/>
          </a:prstGeom>
        </p:spPr>
        <p:txBody>
          <a:bodyPr wrap="none">
            <a:spAutoFit/>
          </a:bodyPr>
          <a:lstStyle/>
          <a:p>
            <a:pPr>
              <a:lnSpc>
                <a:spcPct val="150000"/>
              </a:lnSpc>
            </a:pPr>
            <a:r>
              <a:rPr lang="en-US" b="1" dirty="0">
                <a:latin typeface="Times New Roman" pitchFamily="18" charset="0"/>
                <a:cs typeface="Times New Roman" pitchFamily="18" charset="0"/>
              </a:rPr>
              <a:t>AUTHOR LOGIN</a:t>
            </a:r>
            <a:endParaRPr lang="en-US" dirty="0">
              <a:latin typeface="Times New Roman" pitchFamily="18" charset="0"/>
              <a:cs typeface="Times New Roman" pitchFamily="18" charset="0"/>
            </a:endParaRPr>
          </a:p>
        </p:txBody>
      </p:sp>
      <p:sp>
        <p:nvSpPr>
          <p:cNvPr id="3" name="Rectangle 2"/>
          <p:cNvSpPr/>
          <p:nvPr/>
        </p:nvSpPr>
        <p:spPr>
          <a:xfrm>
            <a:off x="497159" y="458074"/>
            <a:ext cx="1640193" cy="369332"/>
          </a:xfrm>
          <a:prstGeom prst="rect">
            <a:avLst/>
          </a:prstGeom>
        </p:spPr>
        <p:txBody>
          <a:bodyPr wrap="none">
            <a:spAutoFit/>
          </a:bodyPr>
          <a:lstStyle/>
          <a:p>
            <a:r>
              <a:rPr lang="en-US" dirty="0" err="1">
                <a:latin typeface="Times New Roman" pitchFamily="18" charset="0"/>
                <a:cs typeface="Times New Roman" pitchFamily="18" charset="0"/>
              </a:rPr>
              <a:t>Authorlogin.jsp</a:t>
            </a:r>
            <a:endParaRPr lang="en-US" dirty="0">
              <a:latin typeface="Times New Roman" pitchFamily="18" charset="0"/>
              <a:cs typeface="Times New Roman" pitchFamily="18" charset="0"/>
            </a:endParaRPr>
          </a:p>
        </p:txBody>
      </p:sp>
      <p:sp>
        <p:nvSpPr>
          <p:cNvPr id="4" name="Rectangle 3"/>
          <p:cNvSpPr/>
          <p:nvPr/>
        </p:nvSpPr>
        <p:spPr>
          <a:xfrm>
            <a:off x="497158" y="1066800"/>
            <a:ext cx="7732441" cy="5586145"/>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&lt;%@ page language="java" </a:t>
            </a:r>
            <a:r>
              <a:rPr lang="en-US" sz="1400" dirty="0" err="1">
                <a:latin typeface="Times New Roman" pitchFamily="18" charset="0"/>
                <a:cs typeface="Times New Roman" pitchFamily="18" charset="0"/>
              </a:rPr>
              <a:t>contentType</a:t>
            </a:r>
            <a:r>
              <a:rPr lang="en-US" sz="1400" dirty="0">
                <a:latin typeface="Times New Roman" pitchFamily="18" charset="0"/>
                <a:cs typeface="Times New Roman" pitchFamily="18" charset="0"/>
              </a:rPr>
              <a:t>="text/html; charset=ISO-8859-1"</a:t>
            </a:r>
          </a:p>
          <a:p>
            <a:pPr>
              <a:lnSpc>
                <a:spcPct val="150000"/>
              </a:lnSpc>
            </a:pPr>
            <a:r>
              <a:rPr lang="en-US" sz="1400" dirty="0" err="1">
                <a:latin typeface="Times New Roman" pitchFamily="18" charset="0"/>
                <a:cs typeface="Times New Roman" pitchFamily="18" charset="0"/>
              </a:rPr>
              <a:t>pageEncoding</a:t>
            </a:r>
            <a:r>
              <a:rPr lang="en-US" sz="1400" dirty="0">
                <a:latin typeface="Times New Roman" pitchFamily="18" charset="0"/>
                <a:cs typeface="Times New Roman" pitchFamily="18" charset="0"/>
              </a:rPr>
              <a:t>="ISO-8859-1"%&gt;</a:t>
            </a:r>
          </a:p>
          <a:p>
            <a:pPr>
              <a:lnSpc>
                <a:spcPct val="150000"/>
              </a:lnSpc>
            </a:pPr>
            <a:r>
              <a:rPr lang="en-US" sz="1400" dirty="0">
                <a:latin typeface="Times New Roman" pitchFamily="18" charset="0"/>
                <a:cs typeface="Times New Roman" pitchFamily="18" charset="0"/>
              </a:rPr>
              <a:t>&lt;!DOCTYPE html PUBLIC "-//W3C//DTD HTML 4.01 Transitional//EN" "http://www.w3.org/TR/html4/loose.dtd"&gt;</a:t>
            </a:r>
          </a:p>
          <a:p>
            <a:pPr>
              <a:lnSpc>
                <a:spcPct val="150000"/>
              </a:lnSpc>
            </a:pPr>
            <a:r>
              <a:rPr lang="en-US" sz="1400" dirty="0">
                <a:latin typeface="Times New Roman" pitchFamily="18" charset="0"/>
                <a:cs typeface="Times New Roman" pitchFamily="18" charset="0"/>
              </a:rPr>
              <a:t>&lt;html&gt;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&lt;meta charset="utf-8"&gt;</a:t>
            </a:r>
          </a:p>
          <a:p>
            <a:pPr>
              <a:lnSpc>
                <a:spcPct val="150000"/>
              </a:lnSpc>
            </a:pPr>
            <a:r>
              <a:rPr lang="en-US" sz="1400" dirty="0">
                <a:latin typeface="Times New Roman" pitchFamily="18" charset="0"/>
                <a:cs typeface="Times New Roman" pitchFamily="18" charset="0"/>
              </a:rPr>
              <a:t>&lt;meta charset="ISO-8859-1"&gt;</a:t>
            </a:r>
          </a:p>
          <a:p>
            <a:pPr>
              <a:lnSpc>
                <a:spcPct val="150000"/>
              </a:lnSpc>
            </a:pPr>
            <a:r>
              <a:rPr lang="en-US" sz="1400" dirty="0">
                <a:latin typeface="Times New Roman" pitchFamily="18" charset="0"/>
                <a:cs typeface="Times New Roman" pitchFamily="18" charset="0"/>
              </a:rPr>
              <a:t>&lt;meta http-</a:t>
            </a:r>
            <a:r>
              <a:rPr lang="en-US" sz="1400" dirty="0" err="1">
                <a:latin typeface="Times New Roman" pitchFamily="18" charset="0"/>
                <a:cs typeface="Times New Roman" pitchFamily="18" charset="0"/>
              </a:rPr>
              <a:t>equiv</a:t>
            </a:r>
            <a:r>
              <a:rPr lang="en-US" sz="1400" dirty="0">
                <a:latin typeface="Times New Roman" pitchFamily="18" charset="0"/>
                <a:cs typeface="Times New Roman" pitchFamily="18" charset="0"/>
              </a:rPr>
              <a:t>="Content-Type" content="text/html; charset=ISO-8859-1"&gt;</a:t>
            </a:r>
          </a:p>
          <a:p>
            <a:pPr>
              <a:lnSpc>
                <a:spcPct val="150000"/>
              </a:lnSpc>
            </a:pPr>
            <a:r>
              <a:rPr lang="en-US" sz="1400" dirty="0">
                <a:latin typeface="Times New Roman" pitchFamily="18" charset="0"/>
                <a:cs typeface="Times New Roman" pitchFamily="18" charset="0"/>
              </a:rPr>
              <a:t>&lt;meta name="viewport" content="width=device-width, initial-scale=1"&gt;</a:t>
            </a:r>
          </a:p>
          <a:p>
            <a:pPr>
              <a:lnSpc>
                <a:spcPct val="150000"/>
              </a:lnSpc>
            </a:pPr>
            <a:r>
              <a:rPr lang="en-US" sz="1400" dirty="0">
                <a:latin typeface="Times New Roman" pitchFamily="18" charset="0"/>
                <a:cs typeface="Times New Roman" pitchFamily="18" charset="0"/>
              </a:rPr>
              <a:t>&lt;link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/bootstrap.css"&gt;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/jquery.js"&gt;&lt;/script&gt;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/bootstrap.js"&gt;&lt;/script&gt;</a:t>
            </a:r>
          </a:p>
          <a:p>
            <a:pPr>
              <a:lnSpc>
                <a:spcPct val="150000"/>
              </a:lnSpc>
            </a:pPr>
            <a:r>
              <a:rPr lang="en-US" sz="1400" dirty="0">
                <a:latin typeface="Times New Roman" pitchFamily="18" charset="0"/>
                <a:cs typeface="Times New Roman" pitchFamily="18" charset="0"/>
              </a:rPr>
              <a:t>&lt;title&gt;Author Login&lt;/title&gt;</a:t>
            </a: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body {</a:t>
            </a:r>
          </a:p>
          <a:p>
            <a:pPr>
              <a:lnSpc>
                <a:spcPct val="150000"/>
              </a:lnSpc>
            </a:pPr>
            <a:r>
              <a:rPr lang="en-US" sz="1400" dirty="0">
                <a:latin typeface="Times New Roman" pitchFamily="18" charset="0"/>
                <a:cs typeface="Times New Roman" pitchFamily="18" charset="0"/>
              </a:rPr>
              <a:t>background-image: </a:t>
            </a:r>
            <a:r>
              <a:rPr lang="en-US" sz="1400" dirty="0" err="1">
                <a:latin typeface="Times New Roman" pitchFamily="18" charset="0"/>
                <a:cs typeface="Times New Roman" pitchFamily="18" charset="0"/>
              </a:rPr>
              <a:t>url</a:t>
            </a:r>
            <a:r>
              <a:rPr lang="en-US" sz="1400" dirty="0">
                <a:latin typeface="Times New Roman" pitchFamily="18" charset="0"/>
                <a:cs typeface="Times New Roman" pitchFamily="18" charset="0"/>
              </a:rPr>
              <a:t>("images/digital-currency.jpg</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92423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848600" cy="6878806"/>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background-repeat: no-repeat;</a:t>
            </a:r>
          </a:p>
          <a:p>
            <a:pPr>
              <a:lnSpc>
                <a:spcPct val="150000"/>
              </a:lnSpc>
            </a:pPr>
            <a:r>
              <a:rPr lang="en-US" sz="1400" dirty="0">
                <a:latin typeface="Times New Roman" pitchFamily="18" charset="0"/>
                <a:cs typeface="Times New Roman" pitchFamily="18" charset="0"/>
              </a:rPr>
              <a:t>background-size: 100% 800px;</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&lt;body&gt;</a:t>
            </a:r>
          </a:p>
          <a:p>
            <a:pPr>
              <a:lnSpc>
                <a:spcPct val="150000"/>
              </a:lnSpc>
            </a:pPr>
            <a:r>
              <a:rPr lang="en-US" sz="1400" dirty="0">
                <a:latin typeface="Times New Roman" pitchFamily="18" charset="0"/>
                <a:cs typeface="Times New Roman" pitchFamily="18" charset="0"/>
              </a:rPr>
              <a:t>&lt;div class="container" style="margin-top:40px"&gt;</a:t>
            </a:r>
          </a:p>
          <a:p>
            <a:pPr>
              <a:lnSpc>
                <a:spcPct val="150000"/>
              </a:lnSpc>
            </a:pPr>
            <a:r>
              <a:rPr lang="en-US" sz="1400" dirty="0">
                <a:latin typeface="Times New Roman" pitchFamily="18" charset="0"/>
                <a:cs typeface="Times New Roman" pitchFamily="18" charset="0"/>
              </a:rPr>
              <a:t>&lt;div class="row"&gt;</a:t>
            </a:r>
          </a:p>
          <a:p>
            <a:pPr>
              <a:lnSpc>
                <a:spcPct val="150000"/>
              </a:lnSpc>
            </a:pPr>
            <a:r>
              <a:rPr lang="en-US" sz="1400" dirty="0">
                <a:latin typeface="Times New Roman" pitchFamily="18" charset="0"/>
                <a:cs typeface="Times New Roman" pitchFamily="18" charset="0"/>
              </a:rPr>
              <a:t>&lt;div class="col-sm-6 col-md-5 col-md-offset-4"&gt;</a:t>
            </a:r>
          </a:p>
          <a:p>
            <a:pPr>
              <a:lnSpc>
                <a:spcPct val="150000"/>
              </a:lnSpc>
            </a:pPr>
            <a:r>
              <a:rPr lang="en-US" sz="1400" dirty="0">
                <a:latin typeface="Times New Roman" pitchFamily="18" charset="0"/>
                <a:cs typeface="Times New Roman" pitchFamily="18" charset="0"/>
              </a:rPr>
              <a:t>&lt;div class="panel panel-primary" style="margin-top: 120px;"&gt;</a:t>
            </a:r>
          </a:p>
          <a:p>
            <a:pPr>
              <a:lnSpc>
                <a:spcPct val="150000"/>
              </a:lnSpc>
            </a:pPr>
            <a:r>
              <a:rPr lang="en-US" sz="1400" dirty="0">
                <a:latin typeface="Times New Roman" pitchFamily="18" charset="0"/>
                <a:cs typeface="Times New Roman" pitchFamily="18" charset="0"/>
              </a:rPr>
              <a:t>&lt;div class="panel-heading"&gt;</a:t>
            </a:r>
          </a:p>
          <a:p>
            <a:pPr>
              <a:lnSpc>
                <a:spcPct val="150000"/>
              </a:lnSpc>
            </a:pPr>
            <a:r>
              <a:rPr lang="en-US" sz="1400" dirty="0">
                <a:latin typeface="Times New Roman" pitchFamily="18" charset="0"/>
                <a:cs typeface="Times New Roman" pitchFamily="18" charset="0"/>
              </a:rPr>
              <a:t>&lt;strong&gt; Sign in Author&lt;/strong&gt;</a:t>
            </a:r>
          </a:p>
          <a:p>
            <a:pPr>
              <a:lnSpc>
                <a:spcPct val="150000"/>
              </a:lnSpc>
            </a:pPr>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&lt;div class="panel-body"&gt;</a:t>
            </a:r>
          </a:p>
          <a:p>
            <a:pPr>
              <a:lnSpc>
                <a:spcPct val="150000"/>
              </a:lnSpc>
            </a:pPr>
            <a:r>
              <a:rPr lang="en-US" sz="1400" dirty="0">
                <a:latin typeface="Times New Roman" pitchFamily="18" charset="0"/>
                <a:cs typeface="Times New Roman" pitchFamily="18" charset="0"/>
              </a:rPr>
              <a:t>&lt;form action="</a:t>
            </a:r>
            <a:r>
              <a:rPr lang="en-US" sz="1400" dirty="0" err="1">
                <a:latin typeface="Times New Roman" pitchFamily="18" charset="0"/>
                <a:cs typeface="Times New Roman" pitchFamily="18" charset="0"/>
              </a:rPr>
              <a:t>Authorlogin</a:t>
            </a:r>
            <a:r>
              <a:rPr lang="en-US" sz="1400" dirty="0">
                <a:latin typeface="Times New Roman" pitchFamily="18" charset="0"/>
                <a:cs typeface="Times New Roman" pitchFamily="18" charset="0"/>
              </a:rPr>
              <a:t>" method="post"&gt;</a:t>
            </a:r>
          </a:p>
          <a:p>
            <a:pPr>
              <a:lnSpc>
                <a:spcPct val="150000"/>
              </a:lnSpc>
            </a:pPr>
            <a:r>
              <a:rPr lang="en-US" sz="1400" dirty="0">
                <a:latin typeface="Times New Roman" pitchFamily="18" charset="0"/>
                <a:cs typeface="Times New Roman" pitchFamily="18" charset="0"/>
              </a:rPr>
              <a:t>&lt;div class="row"&gt;</a:t>
            </a:r>
          </a:p>
          <a:p>
            <a:pPr>
              <a:lnSpc>
                <a:spcPct val="150000"/>
              </a:lnSpc>
            </a:pPr>
            <a:r>
              <a:rPr lang="en-US" sz="1400" dirty="0">
                <a:latin typeface="Times New Roman" pitchFamily="18" charset="0"/>
                <a:cs typeface="Times New Roman" pitchFamily="18" charset="0"/>
              </a:rPr>
              <a:t>&lt;div class="form-group"&gt;</a:t>
            </a:r>
          </a:p>
          <a:p>
            <a:pPr>
              <a:lnSpc>
                <a:spcPct val="150000"/>
              </a:lnSpc>
            </a:pPr>
            <a:r>
              <a:rPr lang="en-US" sz="1400" dirty="0">
                <a:latin typeface="Times New Roman" pitchFamily="18" charset="0"/>
                <a:cs typeface="Times New Roman" pitchFamily="18" charset="0"/>
              </a:rPr>
              <a:t>&lt;center&gt;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img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="images/book-png-book.png" class="</a:t>
            </a:r>
            <a:r>
              <a:rPr lang="en-US" sz="1400" dirty="0" err="1">
                <a:latin typeface="Times New Roman" pitchFamily="18" charset="0"/>
                <a:cs typeface="Times New Roman" pitchFamily="18" charset="0"/>
              </a:rPr>
              <a:t>img</a:t>
            </a:r>
            <a:r>
              <a:rPr lang="en-US" sz="1400" dirty="0">
                <a:latin typeface="Times New Roman" pitchFamily="18" charset="0"/>
                <a:cs typeface="Times New Roman" pitchFamily="18" charset="0"/>
              </a:rPr>
              <a:t>-circle" alt="Cinque Terre" width="70px" height="70px"&gt;</a:t>
            </a:r>
          </a:p>
          <a:p>
            <a:pPr>
              <a:lnSpc>
                <a:spcPct val="150000"/>
              </a:lnSpc>
            </a:pPr>
            <a:r>
              <a:rPr lang="en-US" sz="1400" dirty="0">
                <a:latin typeface="Times New Roman" pitchFamily="18" charset="0"/>
                <a:cs typeface="Times New Roman" pitchFamily="18" charset="0"/>
              </a:rPr>
              <a:t>&lt;/center</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70763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7924800" cy="6555641"/>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 class="col-sm-12 col-md-10  col-md-offset-1 "&gt;</a:t>
            </a:r>
          </a:p>
          <a:p>
            <a:pPr>
              <a:lnSpc>
                <a:spcPct val="150000"/>
              </a:lnSpc>
            </a:pPr>
            <a:r>
              <a:rPr lang="en-US" sz="1400" dirty="0">
                <a:latin typeface="Times New Roman" pitchFamily="18" charset="0"/>
                <a:cs typeface="Times New Roman" pitchFamily="18" charset="0"/>
              </a:rPr>
              <a:t>&lt;div class="form-group"&gt;</a:t>
            </a:r>
          </a:p>
          <a:p>
            <a:pPr>
              <a:lnSpc>
                <a:spcPct val="150000"/>
              </a:lnSpc>
            </a:pPr>
            <a:r>
              <a:rPr lang="en-US" sz="1400" dirty="0">
                <a:latin typeface="Times New Roman" pitchFamily="18" charset="0"/>
                <a:cs typeface="Times New Roman" pitchFamily="18" charset="0"/>
              </a:rPr>
              <a:t>&lt;div class="col-sm-12 col-md-10  col-md-offset-1 "&gt;</a:t>
            </a:r>
          </a:p>
          <a:p>
            <a:pPr>
              <a:lnSpc>
                <a:spcPct val="150000"/>
              </a:lnSpc>
            </a:pPr>
            <a:r>
              <a:rPr lang="en-US" sz="1400" dirty="0">
                <a:latin typeface="Times New Roman" pitchFamily="18" charset="0"/>
                <a:cs typeface="Times New Roman" pitchFamily="18" charset="0"/>
              </a:rPr>
              <a:t>&lt;div class="form-group"&gt;</a:t>
            </a:r>
          </a:p>
          <a:p>
            <a:pPr>
              <a:lnSpc>
                <a:spcPct val="150000"/>
              </a:lnSpc>
            </a:pPr>
            <a:r>
              <a:rPr lang="en-US" sz="1400" dirty="0">
                <a:latin typeface="Times New Roman" pitchFamily="18" charset="0"/>
                <a:cs typeface="Times New Roman" pitchFamily="18" charset="0"/>
              </a:rPr>
              <a:t>&lt;div class="input-group"&gt;</a:t>
            </a:r>
          </a:p>
          <a:p>
            <a:pPr>
              <a:lnSpc>
                <a:spcPct val="150000"/>
              </a:lnSpc>
            </a:pPr>
            <a:r>
              <a:rPr lang="en-US" sz="1400" dirty="0">
                <a:latin typeface="Times New Roman" pitchFamily="18" charset="0"/>
                <a:cs typeface="Times New Roman" pitchFamily="18" charset="0"/>
              </a:rPr>
              <a:t>&lt;span class="input-group-</a:t>
            </a:r>
            <a:r>
              <a:rPr lang="en-US" sz="1400" dirty="0" err="1">
                <a:latin typeface="Times New Roman" pitchFamily="18" charset="0"/>
                <a:cs typeface="Times New Roman" pitchFamily="18" charset="0"/>
              </a:rPr>
              <a:t>addon</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&lt;i class="</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-user"&gt;&lt;/i&gt;</a:t>
            </a:r>
          </a:p>
          <a:p>
            <a:pPr>
              <a:lnSpc>
                <a:spcPct val="150000"/>
              </a:lnSpc>
            </a:pPr>
            <a:r>
              <a:rPr lang="en-US" sz="1400" dirty="0">
                <a:latin typeface="Times New Roman" pitchFamily="18" charset="0"/>
                <a:cs typeface="Times New Roman" pitchFamily="18" charset="0"/>
              </a:rPr>
              <a:t>&lt;/span&gt;</a:t>
            </a:r>
          </a:p>
          <a:p>
            <a:pPr>
              <a:lnSpc>
                <a:spcPct val="150000"/>
              </a:lnSpc>
            </a:pPr>
            <a:r>
              <a:rPr lang="en-US" sz="1400" dirty="0">
                <a:latin typeface="Times New Roman" pitchFamily="18" charset="0"/>
                <a:cs typeface="Times New Roman" pitchFamily="18" charset="0"/>
              </a:rPr>
              <a:t>&lt;input class="form-control" placeholder="Username" name="email" type="email" autofocus&gt;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&lt;div class="form-group"&gt;</a:t>
            </a:r>
          </a:p>
          <a:p>
            <a:pPr>
              <a:lnSpc>
                <a:spcPct val="150000"/>
              </a:lnSpc>
            </a:pPr>
            <a:r>
              <a:rPr lang="en-US" sz="1400" dirty="0">
                <a:latin typeface="Times New Roman" pitchFamily="18" charset="0"/>
                <a:cs typeface="Times New Roman" pitchFamily="18" charset="0"/>
              </a:rPr>
              <a:t>&lt;div class="input-group"&gt;</a:t>
            </a:r>
          </a:p>
          <a:p>
            <a:pPr>
              <a:lnSpc>
                <a:spcPct val="150000"/>
              </a:lnSpc>
            </a:pPr>
            <a:r>
              <a:rPr lang="en-US" sz="1400" dirty="0">
                <a:latin typeface="Times New Roman" pitchFamily="18" charset="0"/>
                <a:cs typeface="Times New Roman" pitchFamily="18" charset="0"/>
              </a:rPr>
              <a:t>&lt;span class="input-group-</a:t>
            </a:r>
            <a:r>
              <a:rPr lang="en-US" sz="1400" dirty="0" err="1">
                <a:latin typeface="Times New Roman" pitchFamily="18" charset="0"/>
                <a:cs typeface="Times New Roman" pitchFamily="18" charset="0"/>
              </a:rPr>
              <a:t>addon</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&lt;i class="</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-lock"&gt;&lt;/i&gt;</a:t>
            </a:r>
          </a:p>
          <a:p>
            <a:pPr>
              <a:lnSpc>
                <a:spcPct val="150000"/>
              </a:lnSpc>
            </a:pPr>
            <a:r>
              <a:rPr lang="en-US" sz="1400" dirty="0">
                <a:latin typeface="Times New Roman" pitchFamily="18" charset="0"/>
                <a:cs typeface="Times New Roman" pitchFamily="18" charset="0"/>
              </a:rPr>
              <a:t>&lt;/span&gt;</a:t>
            </a:r>
          </a:p>
          <a:p>
            <a:pPr>
              <a:lnSpc>
                <a:spcPct val="150000"/>
              </a:lnSpc>
            </a:pPr>
            <a:r>
              <a:rPr lang="en-US" sz="1400" dirty="0">
                <a:latin typeface="Times New Roman" pitchFamily="18" charset="0"/>
                <a:cs typeface="Times New Roman" pitchFamily="18" charset="0"/>
              </a:rPr>
              <a:t>&lt;input class="form-control" placeholder="Password" name="password" type="password" value=""&gt;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7817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1259"/>
            <a:ext cx="4572000" cy="6840142"/>
          </a:xfrm>
          <a:prstGeom prst="rect">
            <a:avLst/>
          </a:prstGeom>
        </p:spPr>
        <p:txBody>
          <a:bodyPr>
            <a:spAutoFit/>
          </a:bodyPr>
          <a:lstStyle/>
          <a:p>
            <a:pPr>
              <a:lnSpc>
                <a:spcPct val="150000"/>
              </a:lnSpc>
            </a:pPr>
            <a:r>
              <a:rPr lang="en-US" sz="1400" dirty="0">
                <a:latin typeface="Times New Roman" pitchFamily="18" charset="0"/>
                <a:cs typeface="Times New Roman" pitchFamily="18" charset="0"/>
              </a:rPr>
              <a:t>&lt;div class="form-group"&gt;</a:t>
            </a:r>
          </a:p>
          <a:p>
            <a:pPr>
              <a:lnSpc>
                <a:spcPct val="150000"/>
              </a:lnSpc>
            </a:pPr>
            <a:r>
              <a:rPr lang="en-US" sz="1400" dirty="0">
                <a:latin typeface="Times New Roman" pitchFamily="18" charset="0"/>
                <a:cs typeface="Times New Roman" pitchFamily="18" charset="0"/>
              </a:rPr>
              <a:t>&lt;input type="submit" class="</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btn-lg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-primary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-block" value="Sign in"&gt;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&lt;/form&gt;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 class="panel-footer panel-info"&gt;</a:t>
            </a:r>
          </a:p>
          <a:p>
            <a:pPr>
              <a:lnSpc>
                <a:spcPct val="150000"/>
              </a:lnSpc>
            </a:pPr>
            <a:r>
              <a:rPr lang="en-US" sz="1400" dirty="0">
                <a:latin typeface="Times New Roman" pitchFamily="18" charset="0"/>
                <a:cs typeface="Times New Roman" pitchFamily="18" charset="0"/>
              </a:rPr>
              <a:t>Don't have an account! &lt;a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authorreg.jsp</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onClick</a:t>
            </a:r>
            <a:r>
              <a:rPr lang="en-US" sz="1400" dirty="0">
                <a:latin typeface="Times New Roman" pitchFamily="18" charset="0"/>
                <a:cs typeface="Times New Roman" pitchFamily="18" charset="0"/>
              </a:rPr>
              <a:t>=""&gt; Sign Up Here &lt;/a&gt;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&lt;/body&gt;</a:t>
            </a:r>
          </a:p>
          <a:p>
            <a:pPr>
              <a:lnSpc>
                <a:spcPct val="150000"/>
              </a:lnSpc>
            </a:pPr>
            <a:r>
              <a:rPr lang="en-US" sz="1400" dirty="0">
                <a:latin typeface="Times New Roman" pitchFamily="18" charset="0"/>
                <a:cs typeface="Times New Roman" pitchFamily="18" charset="0"/>
              </a:rPr>
              <a:t>&lt;/html&gt;</a:t>
            </a:r>
          </a:p>
          <a:p>
            <a:pPr>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4606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71600" y="622300"/>
            <a:ext cx="5943600" cy="3341370"/>
          </a:xfrm>
          <a:prstGeom prst="rect">
            <a:avLst/>
          </a:prstGeom>
        </p:spPr>
      </p:pic>
    </p:spTree>
    <p:extLst>
      <p:ext uri="{BB962C8B-B14F-4D97-AF65-F5344CB8AC3E}">
        <p14:creationId xmlns:p14="http://schemas.microsoft.com/office/powerpoint/2010/main" val="298317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035"/>
            <a:ext cx="4572000" cy="877163"/>
          </a:xfrm>
          <a:prstGeom prst="rect">
            <a:avLst/>
          </a:prstGeom>
        </p:spPr>
        <p:txBody>
          <a:bodyPr>
            <a:spAutoFit/>
          </a:bodyPr>
          <a:lstStyle/>
          <a:p>
            <a:pPr>
              <a:lnSpc>
                <a:spcPct val="150000"/>
              </a:lnSpc>
            </a:pPr>
            <a:r>
              <a:rPr lang="en-US" b="1" dirty="0">
                <a:latin typeface="Times New Roman" pitchFamily="18" charset="0"/>
                <a:cs typeface="Times New Roman" pitchFamily="18" charset="0"/>
              </a:rPr>
              <a:t>BOOK UPLOAD</a:t>
            </a:r>
            <a:endParaRPr lang="en-US" dirty="0">
              <a:latin typeface="Times New Roman" pitchFamily="18" charset="0"/>
              <a:cs typeface="Times New Roman" pitchFamily="18" charset="0"/>
            </a:endParaRPr>
          </a:p>
          <a:p>
            <a:pPr>
              <a:lnSpc>
                <a:spcPct val="150000"/>
              </a:lnSpc>
            </a:pPr>
            <a:r>
              <a:rPr lang="en-US" sz="1600" dirty="0" err="1">
                <a:latin typeface="Times New Roman" pitchFamily="18" charset="0"/>
                <a:cs typeface="Times New Roman" pitchFamily="18" charset="0"/>
              </a:rPr>
              <a:t>Fileupload.jsp</a:t>
            </a:r>
            <a:endParaRPr lang="en-US" sz="1600" dirty="0">
              <a:latin typeface="Times New Roman" pitchFamily="18" charset="0"/>
              <a:cs typeface="Times New Roman" pitchFamily="18" charset="0"/>
            </a:endParaRPr>
          </a:p>
        </p:txBody>
      </p:sp>
      <p:sp>
        <p:nvSpPr>
          <p:cNvPr id="3" name="Rectangle 2"/>
          <p:cNvSpPr/>
          <p:nvPr/>
        </p:nvSpPr>
        <p:spPr>
          <a:xfrm>
            <a:off x="381000" y="912654"/>
            <a:ext cx="7848600" cy="5909310"/>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&lt;%@ page language="java" </a:t>
            </a:r>
            <a:r>
              <a:rPr lang="en-US" sz="1400" dirty="0" err="1">
                <a:latin typeface="Times New Roman" pitchFamily="18" charset="0"/>
                <a:cs typeface="Times New Roman" pitchFamily="18" charset="0"/>
              </a:rPr>
              <a:t>contentType</a:t>
            </a:r>
            <a:r>
              <a:rPr lang="en-US" sz="1400" dirty="0">
                <a:latin typeface="Times New Roman" pitchFamily="18" charset="0"/>
                <a:cs typeface="Times New Roman" pitchFamily="18" charset="0"/>
              </a:rPr>
              <a:t>="text/html; charset=ISO-8859-1"</a:t>
            </a:r>
          </a:p>
          <a:p>
            <a:pPr>
              <a:lnSpc>
                <a:spcPct val="150000"/>
              </a:lnSpc>
            </a:pPr>
            <a:r>
              <a:rPr lang="en-US" sz="1400" dirty="0" err="1">
                <a:latin typeface="Times New Roman" pitchFamily="18" charset="0"/>
                <a:cs typeface="Times New Roman" pitchFamily="18" charset="0"/>
              </a:rPr>
              <a:t>pageEncoding</a:t>
            </a:r>
            <a:r>
              <a:rPr lang="en-US" sz="1400" dirty="0">
                <a:latin typeface="Times New Roman" pitchFamily="18" charset="0"/>
                <a:cs typeface="Times New Roman" pitchFamily="18" charset="0"/>
              </a:rPr>
              <a:t>="ISO-8859-1"%&gt;</a:t>
            </a:r>
          </a:p>
          <a:p>
            <a:pPr>
              <a:lnSpc>
                <a:spcPct val="150000"/>
              </a:lnSpc>
            </a:pPr>
            <a:r>
              <a:rPr lang="en-US" sz="1400" dirty="0">
                <a:latin typeface="Times New Roman" pitchFamily="18" charset="0"/>
                <a:cs typeface="Times New Roman" pitchFamily="18" charset="0"/>
              </a:rPr>
              <a:t>&lt;!DOCTYPE html PUBLIC "-//W3C//DTD HTML 4.01 Transitional//EN" "http://www.w3.org/TR/html4/loose.dtd"&gt;</a:t>
            </a:r>
          </a:p>
          <a:p>
            <a:pPr>
              <a:lnSpc>
                <a:spcPct val="150000"/>
              </a:lnSpc>
            </a:pPr>
            <a:r>
              <a:rPr lang="en-US" sz="1400" dirty="0">
                <a:latin typeface="Times New Roman" pitchFamily="18" charset="0"/>
                <a:cs typeface="Times New Roman" pitchFamily="18" charset="0"/>
              </a:rPr>
              <a:t>&lt;html&gt;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&lt;meta charset="utf-8"&gt;</a:t>
            </a:r>
          </a:p>
          <a:p>
            <a:pPr>
              <a:lnSpc>
                <a:spcPct val="150000"/>
              </a:lnSpc>
            </a:pPr>
            <a:r>
              <a:rPr lang="en-US" sz="1400" dirty="0">
                <a:latin typeface="Times New Roman" pitchFamily="18" charset="0"/>
                <a:cs typeface="Times New Roman" pitchFamily="18" charset="0"/>
              </a:rPr>
              <a:t>&lt;meta charset="ISO-8859-1"&gt;</a:t>
            </a:r>
          </a:p>
          <a:p>
            <a:pPr>
              <a:lnSpc>
                <a:spcPct val="150000"/>
              </a:lnSpc>
            </a:pPr>
            <a:r>
              <a:rPr lang="en-US" sz="1400" dirty="0">
                <a:latin typeface="Times New Roman" pitchFamily="18" charset="0"/>
                <a:cs typeface="Times New Roman" pitchFamily="18" charset="0"/>
              </a:rPr>
              <a:t>&lt;meta http-</a:t>
            </a:r>
            <a:r>
              <a:rPr lang="en-US" sz="1400" dirty="0" err="1">
                <a:latin typeface="Times New Roman" pitchFamily="18" charset="0"/>
                <a:cs typeface="Times New Roman" pitchFamily="18" charset="0"/>
              </a:rPr>
              <a:t>equiv</a:t>
            </a:r>
            <a:r>
              <a:rPr lang="en-US" sz="1400" dirty="0">
                <a:latin typeface="Times New Roman" pitchFamily="18" charset="0"/>
                <a:cs typeface="Times New Roman" pitchFamily="18" charset="0"/>
              </a:rPr>
              <a:t>="Content-Type" content="text/html; charset=ISO-8859-1"&gt;</a:t>
            </a:r>
          </a:p>
          <a:p>
            <a:pPr>
              <a:lnSpc>
                <a:spcPct val="150000"/>
              </a:lnSpc>
            </a:pPr>
            <a:r>
              <a:rPr lang="en-US" sz="1400" dirty="0">
                <a:latin typeface="Times New Roman" pitchFamily="18" charset="0"/>
                <a:cs typeface="Times New Roman" pitchFamily="18" charset="0"/>
              </a:rPr>
              <a:t>&lt;meta name="viewport" content="width=device-width, initial-scale=1"&gt;</a:t>
            </a:r>
          </a:p>
          <a:p>
            <a:pPr>
              <a:lnSpc>
                <a:spcPct val="150000"/>
              </a:lnSpc>
            </a:pPr>
            <a:r>
              <a:rPr lang="en-US" sz="1400" dirty="0">
                <a:latin typeface="Times New Roman" pitchFamily="18" charset="0"/>
                <a:cs typeface="Times New Roman" pitchFamily="18" charset="0"/>
              </a:rPr>
              <a:t>&lt;link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/bootstrap.css"&gt;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/jquery.js"&gt;&lt;/script&gt;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/bootstrap.js"&gt;&lt;/script&gt;</a:t>
            </a:r>
          </a:p>
          <a:p>
            <a:pPr>
              <a:lnSpc>
                <a:spcPct val="150000"/>
              </a:lnSpc>
            </a:pPr>
            <a:r>
              <a:rPr lang="en-US" sz="1400" dirty="0">
                <a:latin typeface="Times New Roman" pitchFamily="18" charset="0"/>
                <a:cs typeface="Times New Roman" pitchFamily="18" charset="0"/>
              </a:rPr>
              <a:t>&lt;title&gt;File upload&lt;/title&gt;</a:t>
            </a: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body</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background-image: </a:t>
            </a:r>
            <a:r>
              <a:rPr lang="en-US" sz="1400" dirty="0" err="1">
                <a:latin typeface="Times New Roman" pitchFamily="18" charset="0"/>
                <a:cs typeface="Times New Roman" pitchFamily="18" charset="0"/>
              </a:rPr>
              <a:t>url</a:t>
            </a:r>
            <a:r>
              <a:rPr lang="en-US" sz="1400" dirty="0">
                <a:latin typeface="Times New Roman" pitchFamily="18" charset="0"/>
                <a:cs typeface="Times New Roman" pitchFamily="18" charset="0"/>
              </a:rPr>
              <a:t>("images/business1.jpg</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10056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498"/>
            <a:ext cx="7848600" cy="6878806"/>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background-repeat: no-repeat;</a:t>
            </a:r>
          </a:p>
          <a:p>
            <a:pPr>
              <a:lnSpc>
                <a:spcPct val="150000"/>
              </a:lnSpc>
            </a:pPr>
            <a:r>
              <a:rPr lang="en-US" sz="1400" dirty="0">
                <a:latin typeface="Times New Roman" pitchFamily="18" charset="0"/>
                <a:cs typeface="Times New Roman" pitchFamily="18" charset="0"/>
              </a:rPr>
              <a:t>background-size: 100% 800px;</a:t>
            </a:r>
          </a:p>
          <a:p>
            <a:pPr>
              <a:lnSpc>
                <a:spcPct val="150000"/>
              </a:lnSpc>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&lt;body&gt;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 class="</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-inverse"&gt;</a:t>
            </a:r>
          </a:p>
          <a:p>
            <a:pPr>
              <a:lnSpc>
                <a:spcPct val="150000"/>
              </a:lnSpc>
            </a:pPr>
            <a:r>
              <a:rPr lang="en-US" sz="1400" dirty="0">
                <a:latin typeface="Times New Roman" pitchFamily="18" charset="0"/>
                <a:cs typeface="Times New Roman" pitchFamily="18" charset="0"/>
              </a:rPr>
              <a:t>&lt;div class="container-fluid"&gt;</a:t>
            </a:r>
          </a:p>
          <a:p>
            <a:pPr>
              <a:lnSpc>
                <a:spcPct val="150000"/>
              </a:lnSpc>
            </a:pPr>
            <a:r>
              <a:rPr lang="en-US" sz="1400" dirty="0">
                <a:latin typeface="Times New Roman" pitchFamily="18" charset="0"/>
                <a:cs typeface="Times New Roman" pitchFamily="18" charset="0"/>
              </a:rPr>
              <a:t>&lt;div class="</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-header"&gt;</a:t>
            </a:r>
          </a:p>
          <a:p>
            <a:pPr>
              <a:lnSpc>
                <a:spcPct val="150000"/>
              </a:lnSpc>
            </a:pPr>
            <a:r>
              <a:rPr lang="en-US" sz="1400" dirty="0">
                <a:latin typeface="Times New Roman" pitchFamily="18" charset="0"/>
                <a:cs typeface="Times New Roman" pitchFamily="18" charset="0"/>
              </a:rPr>
              <a:t>&lt;button type="button" class="</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-toggle" data-toggle="collapse" data-target="#</a:t>
            </a:r>
            <a:r>
              <a:rPr lang="en-US" sz="1400" dirty="0" err="1">
                <a:latin typeface="Times New Roman" pitchFamily="18" charset="0"/>
                <a:cs typeface="Times New Roman" pitchFamily="18" charset="0"/>
              </a:rPr>
              <a:t>myNavbar</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&lt;span class="icon-bar"&gt;&lt;/span&gt;</a:t>
            </a:r>
          </a:p>
          <a:p>
            <a:pPr>
              <a:lnSpc>
                <a:spcPct val="150000"/>
              </a:lnSpc>
            </a:pPr>
            <a:r>
              <a:rPr lang="en-US" sz="1400" dirty="0">
                <a:latin typeface="Times New Roman" pitchFamily="18" charset="0"/>
                <a:cs typeface="Times New Roman" pitchFamily="18" charset="0"/>
              </a:rPr>
              <a:t>&lt;span class="icon-bar"&gt;&lt;/span&gt;</a:t>
            </a:r>
          </a:p>
          <a:p>
            <a:pPr>
              <a:lnSpc>
                <a:spcPct val="150000"/>
              </a:lnSpc>
            </a:pPr>
            <a:r>
              <a:rPr lang="en-US" sz="1400" dirty="0">
                <a:latin typeface="Times New Roman" pitchFamily="18" charset="0"/>
                <a:cs typeface="Times New Roman" pitchFamily="18" charset="0"/>
              </a:rPr>
              <a:t>&lt;span class="icon-bar"&gt;&lt;/span&gt;</a:t>
            </a:r>
          </a:p>
          <a:p>
            <a:pPr>
              <a:lnSpc>
                <a:spcPct val="150000"/>
              </a:lnSpc>
            </a:pPr>
            <a:r>
              <a:rPr lang="en-US" sz="1400" dirty="0">
                <a:latin typeface="Times New Roman" pitchFamily="18" charset="0"/>
                <a:cs typeface="Times New Roman" pitchFamily="18" charset="0"/>
              </a:rPr>
              <a:t>&lt;/button</a:t>
            </a:r>
            <a:r>
              <a:rPr lang="en-US" sz="1400" dirty="0" smtClean="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&lt;a class="</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-brand"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="#"&gt;BOOK READ&lt;/a&gt;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 class="collapse </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-collapse" id="</a:t>
            </a:r>
            <a:r>
              <a:rPr lang="en-US" sz="1400" dirty="0" err="1">
                <a:latin typeface="Times New Roman" pitchFamily="18" charset="0"/>
                <a:cs typeface="Times New Roman" pitchFamily="18" charset="0"/>
              </a:rPr>
              <a:t>myNavbar</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 class="</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navbar-nav</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&lt;li&gt;&lt;a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index.jsp</a:t>
            </a:r>
            <a:r>
              <a:rPr lang="en-US" sz="1400" dirty="0">
                <a:latin typeface="Times New Roman" pitchFamily="18" charset="0"/>
                <a:cs typeface="Times New Roman" pitchFamily="18" charset="0"/>
              </a:rPr>
              <a:t>"&gt;HOME&lt;/a&gt;&lt;/li&gt;</a:t>
            </a:r>
          </a:p>
          <a:p>
            <a:pPr>
              <a:lnSpc>
                <a:spcPct val="150000"/>
              </a:lnSpc>
            </a:pPr>
            <a:r>
              <a:rPr lang="en-US" sz="1400" dirty="0">
                <a:latin typeface="Times New Roman" pitchFamily="18" charset="0"/>
                <a:cs typeface="Times New Roman" pitchFamily="18" charset="0"/>
              </a:rPr>
              <a:t>&lt;li class="active"&gt;&lt;a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="#"&gt;FILE UPLOAD&lt;/a&gt;&lt;/li&gt;</a:t>
            </a:r>
          </a:p>
          <a:p>
            <a:pPr>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27075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7924800" cy="6555641"/>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&lt;li&gt;&lt;a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viewbooks.jsp</a:t>
            </a:r>
            <a:r>
              <a:rPr lang="en-US" sz="1400" dirty="0">
                <a:latin typeface="Times New Roman" pitchFamily="18" charset="0"/>
                <a:cs typeface="Times New Roman" pitchFamily="18" charset="0"/>
              </a:rPr>
              <a:t>"&gt;View Books&lt;/a&gt;&lt;/li&gt;</a:t>
            </a:r>
          </a:p>
          <a:p>
            <a:pPr>
              <a:lnSpc>
                <a:spcPct val="150000"/>
              </a:lnSpc>
            </a:pPr>
            <a:r>
              <a:rPr lang="en-US" sz="1400" dirty="0">
                <a:latin typeface="Times New Roman" pitchFamily="18" charset="0"/>
                <a:cs typeface="Times New Roman" pitchFamily="18" charset="0"/>
              </a:rPr>
              <a:t>&lt;li&gt;&lt;a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viewuserlist.jsp</a:t>
            </a:r>
            <a:r>
              <a:rPr lang="en-US" sz="1400" dirty="0">
                <a:latin typeface="Times New Roman" pitchFamily="18" charset="0"/>
                <a:cs typeface="Times New Roman" pitchFamily="18" charset="0"/>
              </a:rPr>
              <a:t>"&gt;View User List&lt;/a&gt;&lt;/li&gt;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ul</a:t>
            </a:r>
            <a:r>
              <a:rPr lang="en-US" sz="1400" dirty="0" smtClean="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 class="</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navbar-nav</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navbar</a:t>
            </a:r>
            <a:r>
              <a:rPr lang="en-US" sz="1400" dirty="0">
                <a:latin typeface="Times New Roman" pitchFamily="18" charset="0"/>
                <a:cs typeface="Times New Roman" pitchFamily="18" charset="0"/>
              </a:rPr>
              <a:t>-right"&gt;</a:t>
            </a:r>
          </a:p>
          <a:p>
            <a:pPr>
              <a:lnSpc>
                <a:spcPct val="150000"/>
              </a:lnSpc>
            </a:pPr>
            <a:r>
              <a:rPr lang="en-US" sz="1400" dirty="0">
                <a:latin typeface="Times New Roman" pitchFamily="18" charset="0"/>
                <a:cs typeface="Times New Roman" pitchFamily="18" charset="0"/>
              </a:rPr>
              <a:t> </a:t>
            </a:r>
          </a:p>
          <a:p>
            <a:pPr>
              <a:lnSpc>
                <a:spcPct val="150000"/>
              </a:lnSpc>
            </a:pPr>
            <a:r>
              <a:rPr lang="en-US" sz="1400" dirty="0">
                <a:latin typeface="Times New Roman" pitchFamily="18" charset="0"/>
                <a:cs typeface="Times New Roman" pitchFamily="18" charset="0"/>
              </a:rPr>
              <a:t>&lt;li&gt;&lt;a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logout.jsp</a:t>
            </a:r>
            <a:r>
              <a:rPr lang="en-US" sz="1400" dirty="0">
                <a:latin typeface="Times New Roman" pitchFamily="18" charset="0"/>
                <a:cs typeface="Times New Roman" pitchFamily="18" charset="0"/>
              </a:rPr>
              <a:t>"&gt;&lt;span class="</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glyphicon</a:t>
            </a:r>
            <a:r>
              <a:rPr lang="en-US" sz="1400" dirty="0">
                <a:latin typeface="Times New Roman" pitchFamily="18" charset="0"/>
                <a:cs typeface="Times New Roman" pitchFamily="18" charset="0"/>
              </a:rPr>
              <a:t>-log-in"&gt;&lt;/span&gt; LOGOUT&lt;/a&gt;&lt;/li&gt;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ul</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a:t>
            </a:r>
          </a:p>
          <a:p>
            <a:pPr>
              <a:lnSpc>
                <a:spcPct val="150000"/>
              </a:lnSpc>
            </a:pPr>
            <a:r>
              <a:rPr lang="en-US" sz="1400" dirty="0">
                <a:latin typeface="Times New Roman" pitchFamily="18" charset="0"/>
                <a:cs typeface="Times New Roman" pitchFamily="18" charset="0"/>
              </a:rPr>
              <a:t>&lt;div class="container"&gt;</a:t>
            </a:r>
          </a:p>
          <a:p>
            <a:pPr>
              <a:lnSpc>
                <a:spcPct val="150000"/>
              </a:lnSpc>
            </a:pPr>
            <a:r>
              <a:rPr lang="en-US" sz="1400" dirty="0">
                <a:latin typeface="Times New Roman" pitchFamily="18" charset="0"/>
                <a:cs typeface="Times New Roman" pitchFamily="18" charset="0"/>
              </a:rPr>
              <a:t>&lt;div class="row"&gt;</a:t>
            </a:r>
          </a:p>
          <a:p>
            <a:pPr>
              <a:lnSpc>
                <a:spcPct val="150000"/>
              </a:lnSpc>
            </a:pPr>
            <a:r>
              <a:rPr lang="en-US" sz="1400" dirty="0">
                <a:latin typeface="Times New Roman" pitchFamily="18" charset="0"/>
                <a:cs typeface="Times New Roman" pitchFamily="18" charset="0"/>
              </a:rPr>
              <a:t>&lt;div class="col-md-4 col-md-offset-4"&gt;</a:t>
            </a:r>
          </a:p>
          <a:p>
            <a:pPr>
              <a:lnSpc>
                <a:spcPct val="150000"/>
              </a:lnSpc>
            </a:pPr>
            <a:r>
              <a:rPr lang="en-US" sz="1400" dirty="0">
                <a:latin typeface="Times New Roman" pitchFamily="18" charset="0"/>
                <a:cs typeface="Times New Roman" pitchFamily="18" charset="0"/>
              </a:rPr>
              <a:t>&lt;div class="panel panel-default" style="margin-top: 120px;"&gt;</a:t>
            </a:r>
          </a:p>
          <a:p>
            <a:pPr>
              <a:lnSpc>
                <a:spcPct val="150000"/>
              </a:lnSpc>
            </a:pPr>
            <a:r>
              <a:rPr lang="en-US" sz="1400" dirty="0">
                <a:latin typeface="Times New Roman" pitchFamily="18" charset="0"/>
                <a:cs typeface="Times New Roman" pitchFamily="18" charset="0"/>
              </a:rPr>
              <a:t>&lt;div class="panel-heading"&gt;</a:t>
            </a:r>
          </a:p>
          <a:p>
            <a:pPr>
              <a:lnSpc>
                <a:spcPct val="150000"/>
              </a:lnSpc>
            </a:pPr>
            <a:r>
              <a:rPr lang="en-US" sz="1400" dirty="0">
                <a:latin typeface="Times New Roman" pitchFamily="18" charset="0"/>
                <a:cs typeface="Times New Roman" pitchFamily="18" charset="0"/>
              </a:rPr>
              <a:t>&lt;h3 class="panel-title" style="color: red"&gt;Magazine&lt;/h3&gt;</a:t>
            </a:r>
          </a:p>
          <a:p>
            <a:pPr>
              <a:lnSpc>
                <a:spcPct val="150000"/>
              </a:lnSpc>
            </a:pPr>
            <a:r>
              <a:rPr lang="en-US" sz="1400" dirty="0">
                <a:latin typeface="Times New Roman" pitchFamily="18" charset="0"/>
                <a:cs typeface="Times New Roman" pitchFamily="18" charset="0"/>
              </a:rPr>
              <a:t>&lt;/div&gt;</a:t>
            </a:r>
          </a:p>
          <a:p>
            <a:pPr>
              <a:lnSpc>
                <a:spcPct val="150000"/>
              </a:lnSpc>
            </a:pPr>
            <a:r>
              <a:rPr lang="en-US" sz="1400" dirty="0">
                <a:latin typeface="Times New Roman" pitchFamily="18" charset="0"/>
                <a:cs typeface="Times New Roman" pitchFamily="18" charset="0"/>
              </a:rPr>
              <a:t>&lt;div class="panel-body"&gt;</a:t>
            </a:r>
          </a:p>
          <a:p>
            <a:pPr>
              <a:lnSpc>
                <a:spcPct val="150000"/>
              </a:lnSpc>
            </a:pPr>
            <a:r>
              <a:rPr lang="en-US" sz="1400" dirty="0">
                <a:latin typeface="Times New Roman" pitchFamily="18" charset="0"/>
                <a:cs typeface="Times New Roman" pitchFamily="18" charset="0"/>
              </a:rPr>
              <a:t>&lt;form role="form" action="</a:t>
            </a:r>
            <a:r>
              <a:rPr lang="en-US" sz="1400" dirty="0" err="1">
                <a:latin typeface="Times New Roman" pitchFamily="18" charset="0"/>
                <a:cs typeface="Times New Roman" pitchFamily="18" charset="0"/>
              </a:rPr>
              <a:t>Magazineupload</a:t>
            </a:r>
            <a:r>
              <a:rPr lang="en-US" sz="1400" dirty="0">
                <a:latin typeface="Times New Roman" pitchFamily="18" charset="0"/>
                <a:cs typeface="Times New Roman" pitchFamily="18" charset="0"/>
              </a:rPr>
              <a:t>" method="post" </a:t>
            </a:r>
            <a:r>
              <a:rPr lang="en-US" sz="1400" dirty="0" err="1">
                <a:latin typeface="Times New Roman" pitchFamily="18" charset="0"/>
                <a:cs typeface="Times New Roman" pitchFamily="18" charset="0"/>
              </a:rPr>
              <a:t>enctype</a:t>
            </a:r>
            <a:r>
              <a:rPr lang="en-US" sz="1400" dirty="0">
                <a:latin typeface="Times New Roman" pitchFamily="18" charset="0"/>
                <a:cs typeface="Times New Roman" pitchFamily="18" charset="0"/>
              </a:rPr>
              <a:t>="multipart/form-data"&gt;</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fieldset</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9619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57200"/>
            <a:ext cx="7848600" cy="5693866"/>
          </a:xfrm>
          <a:prstGeom prst="rect">
            <a:avLst/>
          </a:prstGeom>
        </p:spPr>
        <p:txBody>
          <a:bodyPr wrap="square">
            <a:spAutoFit/>
          </a:bodyPr>
          <a:lstStyle/>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type="text" name="book" placeholder="Book Name"  class="form-control" required=""&gt;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type="text" name="author"  placeholder="Author Name" class="form-control" required=""&gt;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type="text" name="price"  placeholder="Book Price" class="form-control" required=""&gt;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type="text" name="month"  placeholder="Month" class="form-control" required=""&gt;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type="file" name="file"  placeholder="file" class="form-control" required=""&gt;</a:t>
            </a:r>
          </a:p>
          <a:p>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&lt;input class="</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btn-lg</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-success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-block" type="submit" value="Magazine Update"&gt;</a:t>
            </a:r>
          </a:p>
          <a:p>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fieldset</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&lt;/form&gt;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&lt;/html&gt;</a:t>
            </a: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24892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57200"/>
            <a:ext cx="4572000" cy="1754326"/>
          </a:xfrm>
          <a:prstGeom prst="rect">
            <a:avLst/>
          </a:prstGeom>
        </p:spPr>
        <p:txBody>
          <a:bodyPr>
            <a:spAutoFit/>
          </a:bodyPr>
          <a:lstStyle/>
          <a:p>
            <a:pPr algn="just">
              <a:lnSpc>
                <a:spcPct val="150000"/>
              </a:lnSpc>
            </a:pPr>
            <a:r>
              <a:rPr lang="en-US" b="1" u="sng" dirty="0">
                <a:latin typeface="Times New Roman" pitchFamily="18" charset="0"/>
                <a:cs typeface="Times New Roman" pitchFamily="18" charset="0"/>
              </a:rPr>
              <a:t>MODULES:</a:t>
            </a:r>
            <a:endParaRPr lang="en-US" u="sng" dirty="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b="1" dirty="0">
                <a:latin typeface="Times New Roman" pitchFamily="18" charset="0"/>
                <a:cs typeface="Times New Roman" pitchFamily="18" charset="0"/>
              </a:rPr>
              <a:t>User interface design</a:t>
            </a:r>
            <a:endParaRPr lang="en-US" dirty="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b="1" dirty="0">
                <a:latin typeface="Times New Roman" pitchFamily="18" charset="0"/>
                <a:cs typeface="Times New Roman" pitchFamily="18" charset="0"/>
              </a:rPr>
              <a:t>Author login</a:t>
            </a:r>
            <a:endParaRPr lang="en-US" dirty="0">
              <a:latin typeface="Times New Roman" pitchFamily="18" charset="0"/>
              <a:cs typeface="Times New Roman" pitchFamily="18" charset="0"/>
            </a:endParaRPr>
          </a:p>
          <a:p>
            <a:pPr marL="285750" lvl="0" indent="-285750" algn="just">
              <a:lnSpc>
                <a:spcPct val="150000"/>
              </a:lnSpc>
              <a:buFont typeface="Arial" pitchFamily="34" charset="0"/>
              <a:buChar char="•"/>
            </a:pPr>
            <a:r>
              <a:rPr lang="en-US" b="1" dirty="0">
                <a:latin typeface="Times New Roman" pitchFamily="18" charset="0"/>
                <a:cs typeface="Times New Roman" pitchFamily="18" charset="0"/>
              </a:rPr>
              <a:t>Book </a:t>
            </a:r>
            <a:r>
              <a:rPr lang="en-US" b="1" dirty="0" smtClean="0">
                <a:latin typeface="Times New Roman" pitchFamily="18" charset="0"/>
                <a:cs typeface="Times New Roman" pitchFamily="18" charset="0"/>
              </a:rPr>
              <a:t>upload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3146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43000" y="685800"/>
            <a:ext cx="5943600" cy="3341370"/>
          </a:xfrm>
          <a:prstGeom prst="rect">
            <a:avLst/>
          </a:prstGeom>
        </p:spPr>
      </p:pic>
    </p:spTree>
    <p:extLst>
      <p:ext uri="{BB962C8B-B14F-4D97-AF65-F5344CB8AC3E}">
        <p14:creationId xmlns:p14="http://schemas.microsoft.com/office/powerpoint/2010/main" val="2869854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947" y="-34887"/>
            <a:ext cx="7924800" cy="7386638"/>
          </a:xfrm>
          <a:prstGeom prst="rect">
            <a:avLst/>
          </a:prstGeom>
        </p:spPr>
        <p:txBody>
          <a:bodyPr wrap="square">
            <a:spAutoFit/>
          </a:bodyPr>
          <a:lstStyle/>
          <a:p>
            <a:pPr algn="just">
              <a:lnSpc>
                <a:spcPct val="150000"/>
              </a:lnSpc>
            </a:pPr>
            <a:r>
              <a:rPr lang="en-US" b="1" dirty="0">
                <a:latin typeface="Times New Roman" pitchFamily="18" charset="0"/>
                <a:cs typeface="Times New Roman" pitchFamily="18" charset="0"/>
              </a:rPr>
              <a:t>MODULE </a:t>
            </a:r>
            <a:r>
              <a:rPr lang="en-US" b="1" dirty="0" smtClean="0">
                <a:latin typeface="Times New Roman" pitchFamily="18" charset="0"/>
                <a:cs typeface="Times New Roman" pitchFamily="18" charset="0"/>
              </a:rPr>
              <a:t>DESCRIPTION</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lvl="0" algn="just">
              <a:lnSpc>
                <a:spcPct val="150000"/>
              </a:lnSpc>
            </a:pPr>
            <a:r>
              <a:rPr lang="en-US" sz="1600" b="1" dirty="0">
                <a:latin typeface="Times New Roman" pitchFamily="18" charset="0"/>
                <a:cs typeface="Times New Roman" pitchFamily="18" charset="0"/>
              </a:rPr>
              <a:t>USER INTERFACE </a:t>
            </a:r>
            <a:r>
              <a:rPr lang="en-US" sz="1600" b="1" dirty="0" smtClean="0">
                <a:latin typeface="Times New Roman" pitchFamily="18" charset="0"/>
                <a:cs typeface="Times New Roman" pitchFamily="18" charset="0"/>
              </a:rPr>
              <a:t>DESIGN</a:t>
            </a:r>
            <a:r>
              <a:rPr lang="en-US" sz="1600" dirty="0">
                <a:latin typeface="Times New Roman" pitchFamily="18" charset="0"/>
                <a:cs typeface="Times New Roman" pitchFamily="18" charset="0"/>
              </a:rPr>
              <a:t> </a:t>
            </a:r>
          </a:p>
          <a:p>
            <a:pPr algn="just">
              <a:lnSpc>
                <a:spcPct val="150000"/>
              </a:lnSpc>
            </a:pPr>
            <a:r>
              <a:rPr lang="en-US" sz="1600" dirty="0">
                <a:latin typeface="Times New Roman" pitchFamily="18" charset="0"/>
                <a:cs typeface="Times New Roman" pitchFamily="18" charset="0"/>
              </a:rPr>
              <a:t>   	</a:t>
            </a:r>
            <a:r>
              <a:rPr lang="en-US" sz="1400" dirty="0">
                <a:latin typeface="Times New Roman" pitchFamily="18" charset="0"/>
                <a:cs typeface="Times New Roman" pitchFamily="18" charset="0"/>
              </a:rPr>
              <a:t>This is the first module of our project. The important role for the  user is to move login window to user window. This module has created for the security purpose. In this login page we have to enter login user id and password. It will check username and password is match or not (valid user id and valid password). If we enter any invalid username or password we can’t enter into login window to user window it will shows error message.  So we are preventing from unauthorized user entering into the login window to user window. It will provide a good security for our project. So server contain user id and password server also check the authentication of the user. It well improves the security and preventing from unauthorized user enters into the network. In our project we are using JSP for creating design. Here we validate the login user and server authentication. </a:t>
            </a:r>
            <a:endParaRPr lang="en-US" sz="1400" dirty="0" smtClean="0">
              <a:latin typeface="Times New Roman" pitchFamily="18" charset="0"/>
              <a:cs typeface="Times New Roman" pitchFamily="18" charset="0"/>
            </a:endParaRPr>
          </a:p>
          <a:p>
            <a:pPr lvl="0" algn="just">
              <a:lnSpc>
                <a:spcPct val="150000"/>
              </a:lnSpc>
            </a:pPr>
            <a:r>
              <a:rPr lang="en-US" sz="1400" b="1" dirty="0">
                <a:latin typeface="Times New Roman" pitchFamily="18" charset="0"/>
                <a:cs typeface="Times New Roman" pitchFamily="18" charset="0"/>
              </a:rPr>
              <a:t>AUTHOR LOGIN</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This </a:t>
            </a:r>
            <a:r>
              <a:rPr lang="en-US" sz="1400" dirty="0">
                <a:latin typeface="Times New Roman" pitchFamily="18" charset="0"/>
                <a:cs typeface="Times New Roman" pitchFamily="18" charset="0"/>
              </a:rPr>
              <a:t>is the second module of our project. The important role for the author is to move login window to user window. This module has created for the security purpose. In this login page we have to enter login user id and password. It will check username and password is match or not (valid user id and valid password). If we enter any invalid username or password we can’t enter into login window to user window it will shows error message.  So we are preventing from unauthorized user entering into the login window to user window. It will provide a good security for our project. So server contain user id and password server also check the authentication of the user. It well improves the security and preventing from unauthorized user enters into the network. In our project we are using JSP for creating design. Here we validate the login user and server authentication.</a:t>
            </a:r>
          </a:p>
          <a:p>
            <a:pPr algn="just">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259002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6200"/>
            <a:ext cx="7924800" cy="2031325"/>
          </a:xfrm>
          <a:prstGeom prst="rect">
            <a:avLst/>
          </a:prstGeom>
        </p:spPr>
        <p:txBody>
          <a:bodyPr wrap="square">
            <a:spAutoFit/>
          </a:bodyPr>
          <a:lstStyle/>
          <a:p>
            <a:pPr lvl="0" algn="just">
              <a:lnSpc>
                <a:spcPct val="150000"/>
              </a:lnSpc>
            </a:pPr>
            <a:r>
              <a:rPr lang="en-US" sz="1400" b="1" dirty="0">
                <a:latin typeface="Times New Roman" pitchFamily="18" charset="0"/>
                <a:cs typeface="Times New Roman" pitchFamily="18" charset="0"/>
              </a:rPr>
              <a:t>BOOK </a:t>
            </a:r>
            <a:r>
              <a:rPr lang="en-US" sz="1400" b="1" dirty="0" smtClean="0">
                <a:latin typeface="Times New Roman" pitchFamily="18" charset="0"/>
                <a:cs typeface="Times New Roman" pitchFamily="18" charset="0"/>
              </a:rPr>
              <a:t>UPLOAD</a:t>
            </a:r>
            <a:r>
              <a:rPr lang="en-US"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US" sz="1400" dirty="0" smtClean="0">
                <a:latin typeface="Times New Roman" pitchFamily="18" charset="0"/>
                <a:cs typeface="Times New Roman" pitchFamily="18" charset="0"/>
              </a:rPr>
              <a:t>	This </a:t>
            </a:r>
            <a:r>
              <a:rPr lang="en-US" sz="1400" dirty="0">
                <a:latin typeface="Times New Roman" pitchFamily="18" charset="0"/>
                <a:cs typeface="Times New Roman" pitchFamily="18" charset="0"/>
              </a:rPr>
              <a:t>is the Third module in our project, monthly Magazine upload the website and free download book and </a:t>
            </a:r>
            <a:r>
              <a:rPr lang="en-US" sz="1400" dirty="0" err="1">
                <a:latin typeface="Times New Roman" pitchFamily="18" charset="0"/>
                <a:cs typeface="Times New Roman" pitchFamily="18" charset="0"/>
              </a:rPr>
              <a:t>pdf</a:t>
            </a:r>
            <a:r>
              <a:rPr lang="en-US" sz="1400" dirty="0">
                <a:latin typeface="Times New Roman" pitchFamily="18" charset="0"/>
                <a:cs typeface="Times New Roman" pitchFamily="18" charset="0"/>
              </a:rPr>
              <a:t> user access the Magazine or book used the free website the one of best website the Magazine many author list and book list.</a:t>
            </a:r>
          </a:p>
          <a:p>
            <a:pPr algn="just">
              <a:lnSpc>
                <a:spcPct val="150000"/>
              </a:lnSpc>
            </a:pPr>
            <a:r>
              <a:rPr lang="en-US" sz="1400" dirty="0">
                <a:latin typeface="Times New Roman" pitchFamily="18" charset="0"/>
                <a:cs typeface="Times New Roman" pitchFamily="18" charset="0"/>
              </a:rPr>
              <a:t> </a:t>
            </a:r>
          </a:p>
          <a:p>
            <a:pPr lvl="0" algn="just">
              <a:lnSpc>
                <a:spcPct val="150000"/>
              </a:lnSpc>
            </a:pPr>
            <a:endParaRPr lang="en-US" sz="1400" dirty="0">
              <a:latin typeface="Times New Roman" pitchFamily="18" charset="0"/>
              <a:cs typeface="Times New Roman" pitchFamily="18" charset="0"/>
            </a:endParaRPr>
          </a:p>
        </p:txBody>
      </p:sp>
      <p:sp>
        <p:nvSpPr>
          <p:cNvPr id="3" name="Rectangle 2"/>
          <p:cNvSpPr/>
          <p:nvPr/>
        </p:nvSpPr>
        <p:spPr>
          <a:xfrm>
            <a:off x="331424" y="1524000"/>
            <a:ext cx="4572000" cy="877163"/>
          </a:xfrm>
          <a:prstGeom prst="rect">
            <a:avLst/>
          </a:prstGeom>
        </p:spPr>
        <p:txBody>
          <a:bodyPr>
            <a:spAutoFit/>
          </a:bodyPr>
          <a:lstStyle/>
          <a:p>
            <a:pPr>
              <a:lnSpc>
                <a:spcPct val="150000"/>
              </a:lnSpc>
            </a:pPr>
            <a:r>
              <a:rPr lang="en-US" b="1" dirty="0">
                <a:latin typeface="Times New Roman" pitchFamily="18" charset="0"/>
                <a:cs typeface="Times New Roman" pitchFamily="18" charset="0"/>
              </a:rPr>
              <a:t>MODULE DIAGRAMS:</a:t>
            </a:r>
            <a:endParaRPr lang="en-US" dirty="0">
              <a:latin typeface="Times New Roman" pitchFamily="18" charset="0"/>
              <a:cs typeface="Times New Roman" pitchFamily="18" charset="0"/>
            </a:endParaRPr>
          </a:p>
          <a:p>
            <a:pPr lvl="0">
              <a:lnSpc>
                <a:spcPct val="150000"/>
              </a:lnSpc>
            </a:pPr>
            <a:r>
              <a:rPr lang="en-US" sz="1600" b="1" dirty="0">
                <a:latin typeface="Times New Roman" pitchFamily="18" charset="0"/>
                <a:cs typeface="Times New Roman" pitchFamily="18" charset="0"/>
              </a:rPr>
              <a:t>USER INTERFACE DESIG</a:t>
            </a:r>
            <a:endParaRPr lang="en-US" sz="1600" dirty="0">
              <a:latin typeface="Times New Roman" pitchFamily="18" charset="0"/>
              <a:cs typeface="Times New Roman" pitchFamily="18" charset="0"/>
            </a:endParaRPr>
          </a:p>
        </p:txBody>
      </p:sp>
      <p:pic>
        <p:nvPicPr>
          <p:cNvPr id="4" name="Picture 459" descr="Description: C:\Users\SPIRO\Downloads\Untitled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19400"/>
            <a:ext cx="7358654"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996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74434"/>
            <a:ext cx="3160609" cy="338554"/>
          </a:xfrm>
          <a:prstGeom prst="rect">
            <a:avLst/>
          </a:prstGeom>
        </p:spPr>
        <p:txBody>
          <a:bodyPr wrap="none">
            <a:spAutoFit/>
          </a:bodyPr>
          <a:lstStyle/>
          <a:p>
            <a:pPr lvl="0"/>
            <a:r>
              <a:rPr lang="en-US" sz="1600" b="1" dirty="0">
                <a:latin typeface="Times New Roman" pitchFamily="18" charset="0"/>
                <a:cs typeface="Times New Roman" pitchFamily="18" charset="0"/>
              </a:rPr>
              <a:t>AUTHOR INTERFACE DESIGN</a:t>
            </a:r>
            <a:endParaRPr lang="en-US" sz="1600" dirty="0">
              <a:latin typeface="Times New Roman" pitchFamily="18" charset="0"/>
              <a:cs typeface="Times New Roman" pitchFamily="18" charset="0"/>
            </a:endParaRPr>
          </a:p>
        </p:txBody>
      </p:sp>
      <p:pic>
        <p:nvPicPr>
          <p:cNvPr id="2050" name="Picture 448" descr="Description: C:\Users\SPIRO-33JAVA\Downloads\Untitled 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335282" cy="267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0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6578"/>
            <a:ext cx="1717137" cy="338554"/>
          </a:xfrm>
          <a:prstGeom prst="rect">
            <a:avLst/>
          </a:prstGeom>
        </p:spPr>
        <p:txBody>
          <a:bodyPr wrap="none">
            <a:spAutoFit/>
          </a:bodyPr>
          <a:lstStyle/>
          <a:p>
            <a:r>
              <a:rPr lang="en-US" sz="1600" b="1" dirty="0">
                <a:latin typeface="Times New Roman" pitchFamily="18" charset="0"/>
                <a:cs typeface="Times New Roman" pitchFamily="18" charset="0"/>
              </a:rPr>
              <a:t>BOOK UPLOAD</a:t>
            </a:r>
            <a:endParaRPr lang="en-US" sz="1600" dirty="0">
              <a:latin typeface="Times New Roman" pitchFamily="18" charset="0"/>
              <a:cs typeface="Times New Roman" pitchFamily="18" charset="0"/>
            </a:endParaRPr>
          </a:p>
        </p:txBody>
      </p:sp>
      <p:pic>
        <p:nvPicPr>
          <p:cNvPr id="3074" name="Picture 450" descr="Description: C:\Users\SPIRO-33JAVA\Downloads\Untitled Diagram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398" y="475132"/>
            <a:ext cx="13716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503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0"/>
            <a:ext cx="7924800" cy="6924973"/>
          </a:xfrm>
          <a:prstGeom prst="rect">
            <a:avLst/>
          </a:prstGeom>
        </p:spPr>
        <p:txBody>
          <a:bodyPr wrap="square">
            <a:spAutoFit/>
          </a:bodyPr>
          <a:lstStyle/>
          <a:p>
            <a:r>
              <a:rPr lang="en-US" b="1" dirty="0">
                <a:latin typeface="Times New Roman" pitchFamily="18" charset="0"/>
                <a:cs typeface="Times New Roman" pitchFamily="18" charset="0"/>
              </a:rPr>
              <a:t>CODING AND SCREENSHOTS: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USER INTERFACE DESIGN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Userlogin.jsp</a:t>
            </a:r>
            <a:endParaRPr lang="en-US" dirty="0">
              <a:latin typeface="Times New Roman" pitchFamily="18" charset="0"/>
              <a:cs typeface="Times New Roman" pitchFamily="18" charset="0"/>
            </a:endParaRPr>
          </a:p>
          <a:p>
            <a:pPr>
              <a:lnSpc>
                <a:spcPct val="150000"/>
              </a:lnSpc>
            </a:pPr>
            <a:r>
              <a:rPr lang="en-US" sz="1400" dirty="0">
                <a:latin typeface="Times New Roman" pitchFamily="18" charset="0"/>
                <a:cs typeface="Times New Roman" pitchFamily="18" charset="0"/>
              </a:rPr>
              <a:t>&lt;%@ page language="java" </a:t>
            </a:r>
            <a:r>
              <a:rPr lang="en-US" sz="1400" dirty="0" err="1">
                <a:latin typeface="Times New Roman" pitchFamily="18" charset="0"/>
                <a:cs typeface="Times New Roman" pitchFamily="18" charset="0"/>
              </a:rPr>
              <a:t>contentType</a:t>
            </a:r>
            <a:r>
              <a:rPr lang="en-US" sz="1400" dirty="0">
                <a:latin typeface="Times New Roman" pitchFamily="18" charset="0"/>
                <a:cs typeface="Times New Roman" pitchFamily="18" charset="0"/>
              </a:rPr>
              <a:t>="text/html; charset=ISO-8859-1"</a:t>
            </a:r>
          </a:p>
          <a:p>
            <a:pPr>
              <a:lnSpc>
                <a:spcPct val="150000"/>
              </a:lnSpc>
            </a:pPr>
            <a:r>
              <a:rPr lang="en-US" sz="1400" dirty="0" err="1">
                <a:latin typeface="Times New Roman" pitchFamily="18" charset="0"/>
                <a:cs typeface="Times New Roman" pitchFamily="18" charset="0"/>
              </a:rPr>
              <a:t>pageEncoding</a:t>
            </a:r>
            <a:r>
              <a:rPr lang="en-US" sz="1400" dirty="0">
                <a:latin typeface="Times New Roman" pitchFamily="18" charset="0"/>
                <a:cs typeface="Times New Roman" pitchFamily="18" charset="0"/>
              </a:rPr>
              <a:t>="ISO-8859-1"%&gt;</a:t>
            </a:r>
          </a:p>
          <a:p>
            <a:pPr>
              <a:lnSpc>
                <a:spcPct val="150000"/>
              </a:lnSpc>
            </a:pPr>
            <a:r>
              <a:rPr lang="en-US" sz="1400" dirty="0">
                <a:latin typeface="Times New Roman" pitchFamily="18" charset="0"/>
                <a:cs typeface="Times New Roman" pitchFamily="18" charset="0"/>
              </a:rPr>
              <a:t>&lt;!DOCTYPE html PUBLIC "-//W3C//DTD HTML 4.01 Transitional//EN" "http://www.w3.org/TR/html4/loose.dtd"&gt;</a:t>
            </a:r>
          </a:p>
          <a:p>
            <a:pPr>
              <a:lnSpc>
                <a:spcPct val="150000"/>
              </a:lnSpc>
            </a:pPr>
            <a:r>
              <a:rPr lang="en-US" sz="1400" dirty="0">
                <a:latin typeface="Times New Roman" pitchFamily="18" charset="0"/>
                <a:cs typeface="Times New Roman" pitchFamily="18" charset="0"/>
              </a:rPr>
              <a:t>&lt;html&gt;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&lt;meta http-</a:t>
            </a:r>
            <a:r>
              <a:rPr lang="en-US" sz="1400" dirty="0" err="1">
                <a:latin typeface="Times New Roman" pitchFamily="18" charset="0"/>
                <a:cs typeface="Times New Roman" pitchFamily="18" charset="0"/>
              </a:rPr>
              <a:t>equiv</a:t>
            </a:r>
            <a:r>
              <a:rPr lang="en-US" sz="1400" dirty="0">
                <a:latin typeface="Times New Roman" pitchFamily="18" charset="0"/>
                <a:cs typeface="Times New Roman" pitchFamily="18" charset="0"/>
              </a:rPr>
              <a:t>="Content-Type" content="text/html; charset=ISO-8859-1"&gt;</a:t>
            </a:r>
          </a:p>
          <a:p>
            <a:pPr>
              <a:lnSpc>
                <a:spcPct val="150000"/>
              </a:lnSpc>
            </a:pPr>
            <a:r>
              <a:rPr lang="en-US" sz="1400" dirty="0">
                <a:latin typeface="Times New Roman" pitchFamily="18" charset="0"/>
                <a:cs typeface="Times New Roman" pitchFamily="18" charset="0"/>
              </a:rPr>
              <a:t>&lt;meta name="viewport" content="width=device-width, initial-scale=1"&gt;</a:t>
            </a:r>
          </a:p>
          <a:p>
            <a:pPr>
              <a:lnSpc>
                <a:spcPct val="150000"/>
              </a:lnSpc>
            </a:pPr>
            <a:r>
              <a:rPr lang="en-US" sz="1400" dirty="0">
                <a:latin typeface="Times New Roman" pitchFamily="18" charset="0"/>
                <a:cs typeface="Times New Roman" pitchFamily="18" charset="0"/>
              </a:rPr>
              <a:t>&lt;link </a:t>
            </a:r>
            <a:r>
              <a:rPr lang="en-US" sz="1400" dirty="0" err="1">
                <a:latin typeface="Times New Roman" pitchFamily="18" charset="0"/>
                <a:cs typeface="Times New Roman" pitchFamily="18" charset="0"/>
              </a:rPr>
              <a:t>rel</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stylesheet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css</a:t>
            </a:r>
            <a:r>
              <a:rPr lang="en-US" sz="1400" dirty="0">
                <a:latin typeface="Times New Roman" pitchFamily="18" charset="0"/>
                <a:cs typeface="Times New Roman" pitchFamily="18" charset="0"/>
              </a:rPr>
              <a:t>/bootstrap.css"&gt;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/jquery.js"&gt;&lt;/script&gt;</a:t>
            </a:r>
          </a:p>
          <a:p>
            <a:pPr>
              <a:lnSpc>
                <a:spcPct val="150000"/>
              </a:lnSpc>
            </a:pPr>
            <a:r>
              <a:rPr lang="en-US" sz="1400" dirty="0">
                <a:latin typeface="Times New Roman" pitchFamily="18" charset="0"/>
                <a:cs typeface="Times New Roman" pitchFamily="18" charset="0"/>
              </a:rPr>
              <a:t>&lt;script </a:t>
            </a:r>
            <a:r>
              <a:rPr lang="en-US" sz="1400" dirty="0" err="1">
                <a:latin typeface="Times New Roman" pitchFamily="18" charset="0"/>
                <a:cs typeface="Times New Roman" pitchFamily="18" charset="0"/>
              </a:rPr>
              <a:t>src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js</a:t>
            </a:r>
            <a:r>
              <a:rPr lang="en-US" sz="1400" dirty="0">
                <a:latin typeface="Times New Roman" pitchFamily="18" charset="0"/>
                <a:cs typeface="Times New Roman" pitchFamily="18" charset="0"/>
              </a:rPr>
              <a:t>/bootstrap.js"&gt;&lt;/script&gt;</a:t>
            </a:r>
          </a:p>
          <a:p>
            <a:pPr>
              <a:lnSpc>
                <a:spcPct val="150000"/>
              </a:lnSpc>
            </a:pPr>
            <a:r>
              <a:rPr lang="en-US" sz="1400" dirty="0">
                <a:latin typeface="Times New Roman" pitchFamily="18" charset="0"/>
                <a:cs typeface="Times New Roman" pitchFamily="18" charset="0"/>
              </a:rPr>
              <a:t>&lt;title&gt;Facebook Login&lt;/title&gt;</a:t>
            </a: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body</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background: -</a:t>
            </a:r>
            <a:r>
              <a:rPr lang="en-US" sz="1400" dirty="0" err="1">
                <a:latin typeface="Times New Roman" pitchFamily="18" charset="0"/>
                <a:cs typeface="Times New Roman" pitchFamily="18" charset="0"/>
              </a:rPr>
              <a:t>webkit</a:t>
            </a:r>
            <a:r>
              <a:rPr lang="en-US" sz="1400" dirty="0">
                <a:latin typeface="Times New Roman" pitchFamily="18" charset="0"/>
                <a:cs typeface="Times New Roman" pitchFamily="18" charset="0"/>
              </a:rPr>
              <a:t>-gradient(radial, center </a:t>
            </a:r>
            <a:r>
              <a:rPr lang="en-US" sz="1400" dirty="0" err="1">
                <a:latin typeface="Times New Roman" pitchFamily="18" charset="0"/>
                <a:cs typeface="Times New Roman" pitchFamily="18" charset="0"/>
              </a:rPr>
              <a:t>center</a:t>
            </a:r>
            <a:r>
              <a:rPr lang="en-US" sz="1400" dirty="0">
                <a:latin typeface="Times New Roman" pitchFamily="18" charset="0"/>
                <a:cs typeface="Times New Roman" pitchFamily="18" charset="0"/>
              </a:rPr>
              <a:t>, 0, center </a:t>
            </a:r>
            <a:r>
              <a:rPr lang="en-US" sz="1400" dirty="0" err="1">
                <a:latin typeface="Times New Roman" pitchFamily="18" charset="0"/>
                <a:cs typeface="Times New Roman" pitchFamily="18" charset="0"/>
              </a:rPr>
              <a:t>center</a:t>
            </a:r>
            <a:r>
              <a:rPr lang="en-US" sz="1400" dirty="0">
                <a:latin typeface="Times New Roman" pitchFamily="18" charset="0"/>
                <a:cs typeface="Times New Roman" pitchFamily="18" charset="0"/>
              </a:rPr>
              <a:t>, 460, from(#1a82f7), to(#2F2727));</a:t>
            </a:r>
          </a:p>
          <a:p>
            <a:r>
              <a:rPr lang="en-US" dirty="0"/>
              <a:t> </a:t>
            </a:r>
            <a:r>
              <a:rPr lang="en-US" dirty="0" smtClean="0"/>
              <a:t> </a:t>
            </a:r>
            <a:endParaRPr lang="en-US" dirty="0"/>
          </a:p>
        </p:txBody>
      </p:sp>
    </p:spTree>
    <p:extLst>
      <p:ext uri="{BB962C8B-B14F-4D97-AF65-F5344CB8AC3E}">
        <p14:creationId xmlns:p14="http://schemas.microsoft.com/office/powerpoint/2010/main" val="214669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613"/>
            <a:ext cx="7848600" cy="6555641"/>
          </a:xfrm>
          <a:prstGeom prst="rect">
            <a:avLst/>
          </a:prstGeom>
        </p:spPr>
        <p:txBody>
          <a:bodyPr wrap="square">
            <a:spAutoFit/>
          </a:bodyPr>
          <a:lstStyle/>
          <a:p>
            <a:pPr>
              <a:lnSpc>
                <a:spcPct val="150000"/>
              </a:lnSpc>
            </a:pPr>
            <a:r>
              <a:rPr lang="en-US" sz="1400" dirty="0">
                <a:latin typeface="Times New Roman" pitchFamily="18" charset="0"/>
                <a:cs typeface="Times New Roman" pitchFamily="18" charset="0"/>
              </a:rPr>
              <a:t>background: -</a:t>
            </a:r>
            <a:r>
              <a:rPr lang="en-US" sz="1400" dirty="0" err="1">
                <a:latin typeface="Times New Roman" pitchFamily="18" charset="0"/>
                <a:cs typeface="Times New Roman" pitchFamily="18" charset="0"/>
              </a:rPr>
              <a:t>ms</a:t>
            </a:r>
            <a:r>
              <a:rPr lang="en-US" sz="1400" dirty="0">
                <a:latin typeface="Times New Roman" pitchFamily="18" charset="0"/>
                <a:cs typeface="Times New Roman" pitchFamily="18" charset="0"/>
              </a:rPr>
              <a:t>-radial-gradient(circle, #1a82f7, #2F2727);</a:t>
            </a:r>
          </a:p>
          <a:p>
            <a:pPr>
              <a:lnSpc>
                <a:spcPct val="150000"/>
              </a:lnSpc>
            </a:pPr>
            <a:r>
              <a:rPr lang="en-US" sz="1400" dirty="0">
                <a:latin typeface="Times New Roman" pitchFamily="18" charset="0"/>
                <a:cs typeface="Times New Roman" pitchFamily="18" charset="0"/>
              </a:rPr>
              <a:t>height:600px;</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h3</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font-family: Arial Black;</a:t>
            </a:r>
          </a:p>
          <a:p>
            <a:pPr>
              <a:lnSpc>
                <a:spcPct val="150000"/>
              </a:lnSpc>
            </a:pPr>
            <a:r>
              <a:rPr lang="en-US" sz="1400" dirty="0">
                <a:latin typeface="Times New Roman" pitchFamily="18" charset="0"/>
                <a:cs typeface="Times New Roman" pitchFamily="18" charset="0"/>
              </a:rPr>
              <a:t>font-size: 40px;</a:t>
            </a:r>
          </a:p>
          <a:p>
            <a:pPr>
              <a:lnSpc>
                <a:spcPct val="150000"/>
              </a:lnSpc>
            </a:pPr>
            <a:r>
              <a:rPr lang="en-US" sz="1400" dirty="0">
                <a:latin typeface="Times New Roman" pitchFamily="18" charset="0"/>
                <a:cs typeface="Times New Roman" pitchFamily="18" charset="0"/>
              </a:rPr>
              <a:t>color: white;</a:t>
            </a:r>
          </a:p>
          <a:p>
            <a:pPr>
              <a:lnSpc>
                <a:spcPct val="150000"/>
              </a:lnSpc>
            </a:pPr>
            <a:r>
              <a:rPr lang="en-US" sz="1400" dirty="0">
                <a:latin typeface="Times New Roman" pitchFamily="18" charset="0"/>
                <a:cs typeface="Times New Roman" pitchFamily="18" charset="0"/>
              </a:rPr>
              <a:t>text-align: center;</a:t>
            </a:r>
          </a:p>
          <a:p>
            <a:pPr>
              <a:lnSpc>
                <a:spcPct val="150000"/>
              </a:lnSpc>
            </a:pPr>
            <a:r>
              <a:rPr lang="en-US" sz="1400" dirty="0">
                <a:latin typeface="Times New Roman" pitchFamily="18" charset="0"/>
                <a:cs typeface="Times New Roman" pitchFamily="18" charset="0"/>
              </a:rPr>
              <a:t>}</a:t>
            </a:r>
          </a:p>
          <a:p>
            <a:pPr>
              <a:lnSpc>
                <a:spcPct val="150000"/>
              </a:lnSpc>
            </a:pPr>
            <a:r>
              <a:rPr lang="en-US" sz="1400" dirty="0">
                <a:latin typeface="Times New Roman" pitchFamily="18" charset="0"/>
                <a:cs typeface="Times New Roman" pitchFamily="18" charset="0"/>
              </a:rPr>
              <a:t>&lt;/style&gt;</a:t>
            </a:r>
          </a:p>
          <a:p>
            <a:pPr>
              <a:lnSpc>
                <a:spcPct val="150000"/>
              </a:lnSpc>
            </a:pPr>
            <a:r>
              <a:rPr lang="en-US" sz="1400" dirty="0">
                <a:latin typeface="Times New Roman" pitchFamily="18" charset="0"/>
                <a:cs typeface="Times New Roman" pitchFamily="18" charset="0"/>
              </a:rPr>
              <a:t>&lt;/head&gt;</a:t>
            </a:r>
          </a:p>
          <a:p>
            <a:pPr>
              <a:lnSpc>
                <a:spcPct val="150000"/>
              </a:lnSpc>
            </a:pPr>
            <a:r>
              <a:rPr lang="en-US" sz="1400" dirty="0">
                <a:latin typeface="Times New Roman" pitchFamily="18" charset="0"/>
                <a:cs typeface="Times New Roman" pitchFamily="18" charset="0"/>
              </a:rPr>
              <a:t>&lt;body&gt;</a:t>
            </a:r>
          </a:p>
          <a:p>
            <a:pPr>
              <a:lnSpc>
                <a:spcPct val="150000"/>
              </a:lnSpc>
            </a:pPr>
            <a:r>
              <a:rPr lang="en-US" sz="1400" dirty="0">
                <a:latin typeface="Times New Roman" pitchFamily="18" charset="0"/>
                <a:cs typeface="Times New Roman" pitchFamily="18" charset="0"/>
              </a:rPr>
              <a:t>&lt;div class="container"&gt;</a:t>
            </a:r>
          </a:p>
          <a:p>
            <a:pPr>
              <a:lnSpc>
                <a:spcPct val="150000"/>
              </a:lnSpc>
            </a:pPr>
            <a:r>
              <a:rPr lang="en-US" sz="1400" dirty="0">
                <a:latin typeface="Times New Roman" pitchFamily="18" charset="0"/>
                <a:cs typeface="Times New Roman" pitchFamily="18" charset="0"/>
              </a:rPr>
              <a:t>&lt;div class="row"&gt;</a:t>
            </a:r>
          </a:p>
          <a:p>
            <a:pPr>
              <a:lnSpc>
                <a:spcPct val="150000"/>
              </a:lnSpc>
            </a:pPr>
            <a:r>
              <a:rPr lang="en-US" sz="1400" dirty="0">
                <a:latin typeface="Times New Roman" pitchFamily="18" charset="0"/>
                <a:cs typeface="Times New Roman" pitchFamily="18" charset="0"/>
              </a:rPr>
              <a:t>&lt;div class="col-sm-4"&gt;&lt;/div&gt;</a:t>
            </a:r>
          </a:p>
          <a:p>
            <a:pPr>
              <a:lnSpc>
                <a:spcPct val="150000"/>
              </a:lnSpc>
            </a:pPr>
            <a:r>
              <a:rPr lang="en-US" sz="1400" dirty="0">
                <a:latin typeface="Times New Roman" pitchFamily="18" charset="0"/>
                <a:cs typeface="Times New Roman" pitchFamily="18" charset="0"/>
              </a:rPr>
              <a:t>&lt;div class="col-sm-4"&gt;</a:t>
            </a:r>
          </a:p>
          <a:p>
            <a:pPr>
              <a:lnSpc>
                <a:spcPct val="150000"/>
              </a:lnSpc>
            </a:pPr>
            <a:r>
              <a:rPr lang="en-US" sz="1400" dirty="0">
                <a:latin typeface="Times New Roman" pitchFamily="18" charset="0"/>
                <a:cs typeface="Times New Roman" pitchFamily="18" charset="0"/>
              </a:rPr>
              <a:t>&lt;h3&gt;User Login&lt;/h3&gt;</a:t>
            </a:r>
          </a:p>
          <a:p>
            <a:pPr>
              <a:lnSpc>
                <a:spcPct val="150000"/>
              </a:lnSpc>
            </a:pPr>
            <a:r>
              <a:rPr lang="en-US" sz="1400" dirty="0">
                <a:latin typeface="Times New Roman" pitchFamily="18" charset="0"/>
                <a:cs typeface="Times New Roman" pitchFamily="18" charset="0"/>
              </a:rPr>
              <a:t>&lt;div class="logo" style="margin-top: 120px"&gt;&lt;/div&gt;</a:t>
            </a:r>
          </a:p>
          <a:p>
            <a:pPr>
              <a:lnSpc>
                <a:spcPct val="150000"/>
              </a:lnSpc>
            </a:pPr>
            <a:r>
              <a:rPr lang="en-US" sz="1400" dirty="0">
                <a:latin typeface="Times New Roman" pitchFamily="18" charset="0"/>
                <a:cs typeface="Times New Roman" pitchFamily="18" charset="0"/>
              </a:rPr>
              <a:t>&lt;form action="Login" method="post</a:t>
            </a:r>
            <a:r>
              <a:rPr lang="en-US" sz="1400" dirty="0" smtClean="0">
                <a:latin typeface="Times New Roman" pitchFamily="18" charset="0"/>
                <a:cs typeface="Times New Roman" pitchFamily="18" charset="0"/>
              </a:rPr>
              <a:t>"&gt;</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3550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001000" cy="5978368"/>
          </a:xfrm>
          <a:prstGeom prst="rect">
            <a:avLst/>
          </a:prstGeom>
        </p:spPr>
        <p:txBody>
          <a:bodyPr wrap="square">
            <a:spAutoFit/>
          </a:bodyPr>
          <a:lstStyle/>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&lt;label class="control-label" for=""&gt;&lt;/label&gt;</a:t>
            </a:r>
          </a:p>
          <a:p>
            <a:r>
              <a:rPr lang="en-US" sz="1400" dirty="0">
                <a:latin typeface="Times New Roman" pitchFamily="18" charset="0"/>
                <a:cs typeface="Times New Roman" pitchFamily="18" charset="0"/>
              </a:rPr>
              <a:t>&lt;input type="text" class="form-control" name="email" placeholder="Email Address" required=""&gt;</a:t>
            </a:r>
          </a:p>
          <a:p>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&lt;label class="control-label" for=""&gt;&lt;/label&gt;</a:t>
            </a:r>
          </a:p>
          <a:p>
            <a:r>
              <a:rPr lang="en-US" sz="1400" dirty="0">
                <a:latin typeface="Times New Roman" pitchFamily="18" charset="0"/>
                <a:cs typeface="Times New Roman" pitchFamily="18" charset="0"/>
              </a:rPr>
              <a:t>&lt;input type="password" class="form-control" name="pass" placeholder="Password" required=""&gt;</a:t>
            </a:r>
          </a:p>
          <a:p>
            <a:r>
              <a:rPr lang="en-US" sz="1400" dirty="0">
                <a:latin typeface="Times New Roman" pitchFamily="18" charset="0"/>
                <a:cs typeface="Times New Roman" pitchFamily="18" charset="0"/>
              </a:rPr>
              <a:t>&lt;/div</a:t>
            </a:r>
            <a:r>
              <a:rPr lang="en-US" sz="1400" dirty="0" smtClean="0">
                <a:latin typeface="Times New Roman" pitchFamily="18" charset="0"/>
                <a:cs typeface="Times New Roman" pitchFamily="18" charset="0"/>
              </a:rPr>
              <a:t>&gt;</a:t>
            </a:r>
          </a:p>
          <a:p>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&lt;div class="form-group"&gt;</a:t>
            </a:r>
          </a:p>
          <a:p>
            <a:r>
              <a:rPr lang="en-US" sz="1400" dirty="0">
                <a:latin typeface="Times New Roman" pitchFamily="18" charset="0"/>
                <a:cs typeface="Times New Roman" pitchFamily="18" charset="0"/>
              </a:rPr>
              <a:t>&lt;input type="submit" value="Log In" class="</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-default </a:t>
            </a:r>
            <a:r>
              <a:rPr lang="en-US" sz="1400" dirty="0" err="1">
                <a:latin typeface="Times New Roman" pitchFamily="18" charset="0"/>
                <a:cs typeface="Times New Roman" pitchFamily="18" charset="0"/>
              </a:rPr>
              <a:t>btn</a:t>
            </a:r>
            <a:r>
              <a:rPr lang="en-US" sz="1400" dirty="0">
                <a:latin typeface="Times New Roman" pitchFamily="18" charset="0"/>
                <a:cs typeface="Times New Roman" pitchFamily="18" charset="0"/>
              </a:rPr>
              <a:t>-block" style="background-color: </a:t>
            </a:r>
            <a:r>
              <a:rPr lang="en-US" sz="1400" dirty="0" err="1">
                <a:latin typeface="Times New Roman" pitchFamily="18" charset="0"/>
                <a:cs typeface="Times New Roman" pitchFamily="18" charset="0"/>
              </a:rPr>
              <a:t>navy;color</a:t>
            </a:r>
            <a:r>
              <a:rPr lang="en-US" sz="1400" dirty="0">
                <a:latin typeface="Times New Roman" pitchFamily="18" charset="0"/>
                <a:cs typeface="Times New Roman" pitchFamily="18" charset="0"/>
              </a:rPr>
              <a:t>: white"&gt;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br</a:t>
            </a:r>
            <a:r>
              <a:rPr lang="en-US" sz="1400" dirty="0">
                <a:latin typeface="Times New Roman" pitchFamily="18" charset="0"/>
                <a:cs typeface="Times New Roman" pitchFamily="18" charset="0"/>
              </a:rPr>
              <a:t>&gt;</a:t>
            </a:r>
          </a:p>
          <a:p>
            <a:r>
              <a:rPr lang="en-US" sz="1400" dirty="0">
                <a:latin typeface="Times New Roman" pitchFamily="18" charset="0"/>
                <a:cs typeface="Times New Roman" pitchFamily="18" charset="0"/>
              </a:rPr>
              <a:t>&lt;center&gt;  &lt;a </a:t>
            </a:r>
            <a:r>
              <a:rPr lang="en-US" sz="1400" dirty="0" err="1">
                <a:latin typeface="Times New Roman" pitchFamily="18" charset="0"/>
                <a:cs typeface="Times New Roman" pitchFamily="18" charset="0"/>
              </a:rPr>
              <a:t>href</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userreg.jsp</a:t>
            </a:r>
            <a:r>
              <a:rPr lang="en-US" sz="1400" dirty="0">
                <a:latin typeface="Times New Roman" pitchFamily="18" charset="0"/>
                <a:cs typeface="Times New Roman" pitchFamily="18" charset="0"/>
              </a:rPr>
              <a:t>" style="color: white"&gt;Sing Up for </a:t>
            </a:r>
            <a:r>
              <a:rPr lang="en-US" sz="1400" dirty="0" err="1">
                <a:latin typeface="Times New Roman" pitchFamily="18" charset="0"/>
                <a:cs typeface="Times New Roman" pitchFamily="18" charset="0"/>
              </a:rPr>
              <a:t>Bookread</a:t>
            </a:r>
            <a:r>
              <a:rPr lang="en-US" sz="1400" dirty="0">
                <a:latin typeface="Times New Roman" pitchFamily="18" charset="0"/>
                <a:cs typeface="Times New Roman" pitchFamily="18" charset="0"/>
              </a:rPr>
              <a:t>&lt;/a&gt;</a:t>
            </a:r>
          </a:p>
          <a:p>
            <a:r>
              <a:rPr lang="en-US" sz="1400" dirty="0">
                <a:latin typeface="Times New Roman" pitchFamily="18" charset="0"/>
                <a:cs typeface="Times New Roman" pitchFamily="18" charset="0"/>
              </a:rPr>
              <a:t>&lt;i class="</a:t>
            </a:r>
            <a:r>
              <a:rPr lang="en-US" sz="1400" dirty="0" err="1">
                <a:latin typeface="Times New Roman" pitchFamily="18" charset="0"/>
                <a:cs typeface="Times New Roman" pitchFamily="18" charset="0"/>
              </a:rPr>
              <a:t>fa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fa</a:t>
            </a:r>
            <a:r>
              <a:rPr lang="en-US" sz="1400" dirty="0">
                <a:latin typeface="Times New Roman" pitchFamily="18" charset="0"/>
                <a:cs typeface="Times New Roman" pitchFamily="18" charset="0"/>
              </a:rPr>
              <a:t>-question" style="font-size:48px;color:red"&gt;&lt;/i&gt;</a:t>
            </a:r>
          </a:p>
          <a:p>
            <a:r>
              <a:rPr lang="en-US" sz="1400" dirty="0">
                <a:latin typeface="Times New Roman" pitchFamily="18" charset="0"/>
                <a:cs typeface="Times New Roman" pitchFamily="18" charset="0"/>
              </a:rPr>
              <a:t>&lt;/center&gt;</a:t>
            </a:r>
          </a:p>
          <a:p>
            <a:r>
              <a:rPr lang="en-US" sz="1400" dirty="0">
                <a:latin typeface="Times New Roman" pitchFamily="18" charset="0"/>
                <a:cs typeface="Times New Roman" pitchFamily="18" charset="0"/>
              </a:rPr>
              <a:t>&lt;/form&gt;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 class="col-sm-4"&gt;&lt;/div&gt;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&lt;/div&gt;</a:t>
            </a:r>
          </a:p>
          <a:p>
            <a:r>
              <a:rPr lang="en-US" sz="1400" dirty="0">
                <a:latin typeface="Times New Roman" pitchFamily="18" charset="0"/>
                <a:cs typeface="Times New Roman" pitchFamily="18" charset="0"/>
              </a:rPr>
              <a:t>&lt;/body&gt;</a:t>
            </a:r>
          </a:p>
          <a:p>
            <a:r>
              <a:rPr lang="en-US" sz="1400" dirty="0">
                <a:latin typeface="Times New Roman" pitchFamily="18" charset="0"/>
                <a:cs typeface="Times New Roman" pitchFamily="18" charset="0"/>
              </a:rPr>
              <a:t>&lt;/html&gt;</a:t>
            </a:r>
          </a:p>
          <a:p>
            <a:pPr>
              <a:lnSpc>
                <a:spcPct val="15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977914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1839</TotalTime>
  <Words>988</Words>
  <Application>Microsoft Office PowerPoint</Application>
  <PresentationFormat>On-screen Show (4:3)</PresentationFormat>
  <Paragraphs>244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spiro10</dc:creator>
  <cp:lastModifiedBy>SPIRO-33JAVA</cp:lastModifiedBy>
  <cp:revision>571</cp:revision>
  <dcterms:created xsi:type="dcterms:W3CDTF">2006-08-16T00:00:00Z</dcterms:created>
  <dcterms:modified xsi:type="dcterms:W3CDTF">2019-01-03T03:15:52Z</dcterms:modified>
</cp:coreProperties>
</file>