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12"/>
  </p:notesMasterIdLst>
  <p:handoutMasterIdLst>
    <p:handoutMasterId r:id="rId13"/>
  </p:handoutMasterIdLst>
  <p:sldIdLst>
    <p:sldId id="523" r:id="rId2"/>
    <p:sldId id="599" r:id="rId3"/>
    <p:sldId id="600" r:id="rId4"/>
    <p:sldId id="601" r:id="rId5"/>
    <p:sldId id="602" r:id="rId6"/>
    <p:sldId id="596" r:id="rId7"/>
    <p:sldId id="597" r:id="rId8"/>
    <p:sldId id="598" r:id="rId9"/>
    <p:sldId id="603" r:id="rId10"/>
    <p:sldId id="595" r:id="rId11"/>
  </p:sldIdLst>
  <p:sldSz cx="12192000" cy="6858000"/>
  <p:notesSz cx="7026275" cy="9312275"/>
  <p:custDataLst>
    <p:tags r:id="rId14"/>
  </p:custDataLst>
  <p:defaultTextStyle>
    <a:defPPr>
      <a:defRPr lang="en-US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74" userDrawn="1">
          <p15:clr>
            <a:srgbClr val="A4A3A4"/>
          </p15:clr>
        </p15:guide>
        <p15:guide id="2" orient="horz" pos="405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1866"/>
    <a:srgbClr val="887868"/>
    <a:srgbClr val="C0B5A9"/>
    <a:srgbClr val="E4DFD9"/>
    <a:srgbClr val="6B737B"/>
    <a:srgbClr val="ACB3B9"/>
    <a:srgbClr val="DADDE0"/>
    <a:srgbClr val="A5211F"/>
    <a:srgbClr val="D17C2A"/>
    <a:srgbClr val="511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6453" autoAdjust="0"/>
  </p:normalViewPr>
  <p:slideViewPr>
    <p:cSldViewPr snapToGrid="0">
      <p:cViewPr>
        <p:scale>
          <a:sx n="100" d="100"/>
          <a:sy n="100" d="100"/>
        </p:scale>
        <p:origin x="-162" y="-18"/>
      </p:cViewPr>
      <p:guideLst>
        <p:guide orient="horz" pos="491"/>
        <p:guide orient="horz" pos="4062"/>
        <p:guide orient="horz" pos="202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072" y="-102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5041" cy="465935"/>
          </a:xfrm>
          <a:prstGeom prst="rect">
            <a:avLst/>
          </a:prstGeom>
        </p:spPr>
        <p:txBody>
          <a:bodyPr vert="horz" lIns="92392" tIns="46196" rIns="92392" bIns="4619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628" y="1"/>
            <a:ext cx="3045041" cy="465935"/>
          </a:xfrm>
          <a:prstGeom prst="rect">
            <a:avLst/>
          </a:prstGeom>
        </p:spPr>
        <p:txBody>
          <a:bodyPr vert="horz" lIns="92392" tIns="46196" rIns="92392" bIns="46196" rtlCol="0"/>
          <a:lstStyle>
            <a:lvl1pPr algn="r">
              <a:defRPr sz="1300"/>
            </a:lvl1pPr>
          </a:lstStyle>
          <a:p>
            <a:fld id="{4B82FF2E-73D8-4696-869F-82893EDF2644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4741"/>
            <a:ext cx="3045041" cy="465935"/>
          </a:xfrm>
          <a:prstGeom prst="rect">
            <a:avLst/>
          </a:prstGeom>
        </p:spPr>
        <p:txBody>
          <a:bodyPr vert="horz" lIns="92392" tIns="46196" rIns="92392" bIns="4619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628" y="8844741"/>
            <a:ext cx="3045041" cy="465935"/>
          </a:xfrm>
          <a:prstGeom prst="rect">
            <a:avLst/>
          </a:prstGeom>
        </p:spPr>
        <p:txBody>
          <a:bodyPr vert="horz" lIns="92392" tIns="46196" rIns="92392" bIns="46196" rtlCol="0" anchor="b"/>
          <a:lstStyle>
            <a:lvl1pPr algn="r">
              <a:defRPr sz="1300"/>
            </a:lvl1pPr>
          </a:lstStyle>
          <a:p>
            <a:fld id="{4BD51E1F-81A0-4506-8A2E-FF06F2622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3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4719" cy="465614"/>
          </a:xfrm>
          <a:prstGeom prst="rect">
            <a:avLst/>
          </a:prstGeom>
        </p:spPr>
        <p:txBody>
          <a:bodyPr vert="horz" lIns="93336" tIns="46669" rIns="93336" bIns="46669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1" y="2"/>
            <a:ext cx="3044719" cy="465614"/>
          </a:xfrm>
          <a:prstGeom prst="rect">
            <a:avLst/>
          </a:prstGeom>
        </p:spPr>
        <p:txBody>
          <a:bodyPr vert="horz" lIns="93336" tIns="46669" rIns="93336" bIns="46669" rtlCol="0"/>
          <a:lstStyle>
            <a:lvl1pPr algn="r">
              <a:defRPr sz="1300"/>
            </a:lvl1pPr>
          </a:lstStyle>
          <a:p>
            <a:fld id="{A2A3B128-E09D-491C-B840-DB8C264A8EFA}" type="datetimeFigureOut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36" tIns="46669" rIns="93336" bIns="4666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36" tIns="46669" rIns="93336" bIns="4666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7"/>
            <a:ext cx="3044719" cy="465614"/>
          </a:xfrm>
          <a:prstGeom prst="rect">
            <a:avLst/>
          </a:prstGeom>
        </p:spPr>
        <p:txBody>
          <a:bodyPr vert="horz" lIns="93336" tIns="46669" rIns="93336" bIns="46669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1" y="8845047"/>
            <a:ext cx="3044719" cy="465614"/>
          </a:xfrm>
          <a:prstGeom prst="rect">
            <a:avLst/>
          </a:prstGeom>
        </p:spPr>
        <p:txBody>
          <a:bodyPr vert="horz" lIns="93336" tIns="46669" rIns="93336" bIns="46669" rtlCol="0" anchor="b"/>
          <a:lstStyle>
            <a:lvl1pPr algn="r">
              <a:defRPr sz="13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B14A0-21DD-44D5-BBA3-59A51D379044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698500"/>
            <a:ext cx="6211887" cy="34940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628" y="4424948"/>
            <a:ext cx="5621020" cy="4188907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8500"/>
            <a:ext cx="6210300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54A9C-A286-4D15-969A-0F25B6B043F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9" y="-2383"/>
            <a:ext cx="12185404" cy="686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-2383"/>
            <a:ext cx="12192000" cy="6860383"/>
          </a:xfrm>
          <a:prstGeom prst="rect">
            <a:avLst/>
          </a:prstGeom>
          <a:gradFill flip="none" rotWithShape="1">
            <a:gsLst>
              <a:gs pos="51000">
                <a:srgbClr val="7030A0">
                  <a:alpha val="0"/>
                </a:srgbClr>
              </a:gs>
              <a:gs pos="100000">
                <a:srgbClr val="002060">
                  <a:alpha val="8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" y="1277257"/>
            <a:ext cx="12192000" cy="12192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" y="-2383"/>
            <a:ext cx="373429" cy="612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49" y="1494755"/>
            <a:ext cx="10921064" cy="430887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Adobe Cle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49" y="1890011"/>
            <a:ext cx="10921064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>
                    <a:tint val="75000"/>
                  </a:schemeClr>
                </a:solidFill>
                <a:latin typeface="Adobe Clean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Alex\Documents\!!work_201407\TS15_lockup_gradient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8" y="3022598"/>
            <a:ext cx="3310471" cy="17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3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r Busy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2383"/>
            <a:ext cx="12192000" cy="6479383"/>
          </a:xfrm>
          <a:prstGeom prst="rect">
            <a:avLst/>
          </a:prstGeom>
          <a:gradFill flip="none" rotWithShape="1">
            <a:gsLst>
              <a:gs pos="417">
                <a:srgbClr val="CC0421"/>
              </a:gs>
              <a:gs pos="100000">
                <a:srgbClr val="141D4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C:\Users\Alex\Documents\!!work_201407\TS15_lockup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4" y="159657"/>
            <a:ext cx="999368" cy="5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4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-1191"/>
            <a:ext cx="12191998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gradFill flip="none" rotWithShape="1">
            <a:gsLst>
              <a:gs pos="417">
                <a:srgbClr val="C00000">
                  <a:lumMod val="95000"/>
                  <a:lumOff val="5000"/>
                  <a:alpha val="0"/>
                </a:srgbClr>
              </a:gs>
              <a:gs pos="100000">
                <a:srgbClr val="002060">
                  <a:alpha val="80000"/>
                  <a:lumMod val="99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-2383"/>
            <a:ext cx="12191995" cy="6860383"/>
          </a:xfrm>
          <a:prstGeom prst="rect">
            <a:avLst/>
          </a:prstGeom>
          <a:gradFill flip="none" rotWithShape="1">
            <a:gsLst>
              <a:gs pos="1429">
                <a:srgbClr val="7030A0">
                  <a:alpha val="0"/>
                </a:srgbClr>
              </a:gs>
              <a:gs pos="26000">
                <a:srgbClr val="7030A0">
                  <a:alpha val="0"/>
                </a:srgbClr>
              </a:gs>
              <a:gs pos="100000">
                <a:srgbClr val="002060">
                  <a:alpha val="8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:\Users\Alex\Desktop\growtogethe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1057794"/>
            <a:ext cx="3962398" cy="5127806"/>
          </a:xfrm>
          <a:prstGeom prst="rect">
            <a:avLst/>
          </a:prstGeom>
          <a:noFill/>
          <a:effectLst>
            <a:outerShdw blurRad="889000" dist="38100" dir="2700000" algn="tl" rotWithShape="0">
              <a:prstClr val="black">
                <a:alpha val="2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" y="-2383"/>
            <a:ext cx="373429" cy="61264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 rot="10800000">
            <a:off x="-1" y="5573485"/>
            <a:ext cx="12191997" cy="1284512"/>
          </a:xfrm>
          <a:prstGeom prst="rect">
            <a:avLst/>
          </a:prstGeom>
          <a:gradFill>
            <a:gsLst>
              <a:gs pos="0">
                <a:schemeClr val="tx1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"/>
            <a:ext cx="12193588" cy="79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" descr="C:\Users\Alex\Documents\!!work_201407\TS15_lockup_gradi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4" y="159657"/>
            <a:ext cx="999368" cy="5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60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7" name="Picture 2" descr="C:\Users\Alex\Documents\!!work_201407\TS15_lockup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4" y="159657"/>
            <a:ext cx="999368" cy="5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77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2" descr="C:\Users\Alex\Documents\!!work_201407\TS15_lockup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4" y="159657"/>
            <a:ext cx="999368" cy="5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55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" y="3"/>
            <a:ext cx="12192000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"/>
            <a:ext cx="12193588" cy="79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2" descr="C:\Users\Alex\Documents\!!work_201407\TS15_lockup_gradi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4" y="159657"/>
            <a:ext cx="999368" cy="5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1" y="990600"/>
            <a:ext cx="11582400" cy="51816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0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" y="3"/>
            <a:ext cx="12192000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2" descr="C:\Users\Alex\Documents\!!work_201407\TS15_lockup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4" y="159657"/>
            <a:ext cx="999368" cy="5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1" y="990600"/>
            <a:ext cx="11582400" cy="51816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88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" y="3"/>
            <a:ext cx="12192000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2" descr="C:\Users\Alex\Documents\!!work_201407\TS15_lockup_gradi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4" y="159657"/>
            <a:ext cx="999368" cy="5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" y="-2383"/>
            <a:ext cx="12179291" cy="64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6479383"/>
          </a:xfrm>
          <a:prstGeom prst="rect">
            <a:avLst/>
          </a:prstGeom>
          <a:gradFill flip="none" rotWithShape="1">
            <a:gsLst>
              <a:gs pos="417">
                <a:srgbClr val="C00000">
                  <a:lumMod val="95000"/>
                  <a:lumOff val="5000"/>
                  <a:alpha val="0"/>
                </a:srgbClr>
              </a:gs>
              <a:gs pos="100000">
                <a:srgbClr val="002060">
                  <a:alpha val="80000"/>
                  <a:lumMod val="99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2" descr="C:\Users\Alex\Documents\!!work_201407\TS15_lockup_gradi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4" y="159657"/>
            <a:ext cx="999368" cy="5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39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" y="6442077"/>
            <a:ext cx="12192000" cy="415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992" y="6532259"/>
            <a:ext cx="180504" cy="248253"/>
          </a:xfrm>
          <a:prstGeom prst="rect">
            <a:avLst/>
          </a:prstGeom>
        </p:spPr>
      </p:pic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800" y="6487239"/>
            <a:ext cx="518302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2014 Adobe Systems Incorporated.  All Rights Reserved. 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1" y="184150"/>
            <a:ext cx="11582400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990600"/>
            <a:ext cx="11582400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1" y="6629400"/>
            <a:ext cx="1016000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10/22/2014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515" y="6629400"/>
            <a:ext cx="5204885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1" y="6477000"/>
            <a:ext cx="1016000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0" name="Picture 2" descr="C:\Users\Alex\Documents\!!work_201407\TS15_lockup_gradient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4" y="159657"/>
            <a:ext cx="999368" cy="5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76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47" r:id="rId2"/>
    <p:sldLayoutId id="2147483748" r:id="rId3"/>
    <p:sldLayoutId id="2147483735" r:id="rId4"/>
    <p:sldLayoutId id="2147483736" r:id="rId5"/>
    <p:sldLayoutId id="2147483749" r:id="rId6"/>
    <p:sldLayoutId id="2147483737" r:id="rId7"/>
    <p:sldLayoutId id="2147483750" r:id="rId8"/>
    <p:sldLayoutId id="2147483745" r:id="rId9"/>
    <p:sldLayoutId id="214748374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8291" rtl="0" eaLnBrk="1" latinLnBrk="0" hangingPunct="1">
        <a:spcBef>
          <a:spcPct val="0"/>
        </a:spcBef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Adobe Clean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chemeClr val="accent2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Adobe Clean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accent2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Adobe Clean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accent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dobe Clean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accent2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Adobe Clean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accent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dobe Clean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Clean"/>
                <a:cs typeface="Adobe Clean"/>
              </a:rPr>
              <a:t>Title : </a:t>
            </a:r>
            <a:r>
              <a:rPr lang="en-US" dirty="0" smtClean="0">
                <a:solidFill>
                  <a:schemeClr val="accent2"/>
                </a:solidFill>
                <a:latin typeface="Adobe Clean"/>
                <a:cs typeface="Adobe Clean"/>
              </a:rPr>
              <a:t>subtitle</a:t>
            </a:r>
            <a:endParaRPr lang="en-US" dirty="0">
              <a:solidFill>
                <a:schemeClr val="accent2"/>
              </a:solidFill>
              <a:latin typeface="Adobe Clean"/>
              <a:cs typeface="Adobe Clean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dobe Clean"/>
                <a:cs typeface="Adobe Clean"/>
              </a:rPr>
              <a:t>Name  |  Date</a:t>
            </a:r>
            <a:endParaRPr lang="en-US" dirty="0">
              <a:latin typeface="Adobe Clean"/>
              <a:cs typeface="Adobe Cle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1" y="-2383"/>
            <a:ext cx="373429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2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17" y="2449524"/>
            <a:ext cx="1414563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2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Background,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Background,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Background, Dark, Bullet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Background, Dark, Bullet, full screen 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C:\Users\Alex\Documents\!!work_201407\TS15_lockup_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394" y="159657"/>
            <a:ext cx="999368" cy="5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304801" y="3130550"/>
            <a:ext cx="11582400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>
            <a:lvl1pPr algn="l" defTabSz="1088291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Full Screen Graphic,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9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3674" y="2491671"/>
            <a:ext cx="4853445" cy="772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5400" dirty="0" smtClean="0">
                <a:solidFill>
                  <a:schemeClr val="bg1"/>
                </a:solidFill>
                <a:latin typeface="Adobe Clean Light" pitchFamily="34" charset="0"/>
              </a:rPr>
              <a:t>Headline or chart</a:t>
            </a:r>
            <a:endParaRPr lang="en-US" sz="5400" dirty="0">
              <a:solidFill>
                <a:schemeClr val="bg1"/>
              </a:solidFill>
              <a:latin typeface="Adobe Clean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3674" y="2491671"/>
            <a:ext cx="6288901" cy="772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5400" dirty="0" smtClean="0">
                <a:solidFill>
                  <a:schemeClr val="bg1"/>
                </a:solidFill>
                <a:latin typeface="Adobe Clean Light" pitchFamily="34" charset="0"/>
              </a:rPr>
              <a:t>Headline or busy chart</a:t>
            </a:r>
            <a:endParaRPr lang="en-US" sz="5400" dirty="0">
              <a:solidFill>
                <a:schemeClr val="bg1"/>
              </a:solidFill>
              <a:latin typeface="Adobe Clean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6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71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Color Palette</a:t>
            </a:r>
            <a:endParaRPr lang="en-US" dirty="0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81011" y="910090"/>
            <a:ext cx="1066959" cy="355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20738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dobe Clean" pitchFamily="34" charset="0"/>
              </a:rPr>
              <a:t>Dynamic</a:t>
            </a:r>
            <a:endParaRPr lang="en-US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777948" y="3103429"/>
            <a:ext cx="812800" cy="609600"/>
          </a:xfrm>
          <a:prstGeom prst="rect">
            <a:avLst/>
          </a:prstGeom>
          <a:solidFill>
            <a:srgbClr val="887868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8786B0"/>
              </a:solidFill>
            </a:endParaRP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717624" y="3856871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136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120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104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777948" y="1333468"/>
            <a:ext cx="812800" cy="609600"/>
          </a:xfrm>
          <a:prstGeom prst="rect">
            <a:avLst/>
          </a:prstGeom>
          <a:solidFill>
            <a:srgbClr val="8348B5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8786B0"/>
              </a:solidFill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6717624" y="2057791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131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72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181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974312" y="1333468"/>
            <a:ext cx="812800" cy="609600"/>
          </a:xfrm>
          <a:prstGeom prst="rect">
            <a:avLst/>
          </a:prstGeom>
          <a:solidFill>
            <a:srgbClr val="FBB03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916309" y="2057791"/>
            <a:ext cx="1066640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– 251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176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52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1974312" y="3103429"/>
            <a:ext cx="812800" cy="609600"/>
          </a:xfrm>
          <a:prstGeom prst="rect">
            <a:avLst/>
          </a:prstGeom>
          <a:solidFill>
            <a:srgbClr val="ACB3B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1880111" y="3856871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172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179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185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5577040" y="1333468"/>
            <a:ext cx="812800" cy="609600"/>
          </a:xfrm>
          <a:prstGeom prst="rect">
            <a:avLst/>
          </a:prstGeom>
          <a:solidFill>
            <a:srgbClr val="00A4E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5550592" y="2057791"/>
            <a:ext cx="933451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0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164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228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5577040" y="3103429"/>
            <a:ext cx="812800" cy="609600"/>
          </a:xfrm>
          <a:prstGeom prst="rect">
            <a:avLst/>
          </a:prstGeom>
          <a:solidFill>
            <a:srgbClr val="C0B5A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8786B0"/>
              </a:solidFill>
            </a:endParaRP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5550595" y="3856871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192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181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169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175222" y="1333468"/>
            <a:ext cx="812800" cy="609600"/>
          </a:xfrm>
          <a:prstGeom prst="rect">
            <a:avLst/>
          </a:prstGeom>
          <a:solidFill>
            <a:srgbClr val="FFDD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216532" y="2057791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255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221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0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3175222" y="3103429"/>
            <a:ext cx="812800" cy="609600"/>
          </a:xfrm>
          <a:prstGeom prst="rect">
            <a:avLst/>
          </a:prstGeom>
          <a:solidFill>
            <a:srgbClr val="6B737B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3113020" y="3856871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107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115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123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73402" y="1333468"/>
            <a:ext cx="812800" cy="6096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13080" y="2057791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255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0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0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773402" y="3103429"/>
            <a:ext cx="812800" cy="609600"/>
          </a:xfrm>
          <a:prstGeom prst="rect">
            <a:avLst/>
          </a:prstGeom>
          <a:solidFill>
            <a:srgbClr val="DADDE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713080" y="3856871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218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221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– 224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376130" y="1333468"/>
            <a:ext cx="812800" cy="609600"/>
          </a:xfrm>
          <a:prstGeom prst="rect">
            <a:avLst/>
          </a:prstGeom>
          <a:solidFill>
            <a:srgbClr val="C1D82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383563" y="2057791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193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216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47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4376130" y="3103429"/>
            <a:ext cx="812800" cy="609600"/>
          </a:xfrm>
          <a:prstGeom prst="rect">
            <a:avLst/>
          </a:prstGeom>
          <a:solidFill>
            <a:srgbClr val="E4DF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4383563" y="3856871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228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223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217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681009" y="2740436"/>
            <a:ext cx="919675" cy="355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20738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dobe Clean" pitchFamily="34" charset="0"/>
              </a:rPr>
              <a:t>Neutral</a:t>
            </a:r>
            <a:endParaRPr lang="en-US" dirty="0">
              <a:solidFill>
                <a:srgbClr val="000000"/>
              </a:solidFill>
              <a:latin typeface="Adobe Clean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6150635" y="3407170"/>
            <a:ext cx="4192438" cy="21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8590477" y="1320740"/>
            <a:ext cx="3235844" cy="29885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20738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dobe Clean" pitchFamily="34" charset="0"/>
              </a:rPr>
              <a:t>Note</a:t>
            </a:r>
          </a:p>
          <a:p>
            <a:pPr defTabSz="820738">
              <a:lnSpc>
                <a:spcPct val="90000"/>
              </a:lnSpc>
            </a:pPr>
            <a:endParaRPr lang="en-US" dirty="0" smtClean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dobe Clean" pitchFamily="34" charset="0"/>
              </a:rPr>
              <a:t>The standard Adobe colors are now included as part of the template. </a:t>
            </a:r>
          </a:p>
          <a:p>
            <a:pPr defTabSz="820738">
              <a:lnSpc>
                <a:spcPct val="110000"/>
              </a:lnSpc>
            </a:pPr>
            <a:endParaRPr lang="en-US" sz="1400" dirty="0" smtClean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dobe Clean" pitchFamily="34" charset="0"/>
              </a:rPr>
              <a:t>The colors on this page have changed to reflect the recent brand refresh. </a:t>
            </a:r>
          </a:p>
          <a:p>
            <a:pPr defTabSz="820738">
              <a:lnSpc>
                <a:spcPct val="110000"/>
              </a:lnSpc>
            </a:pPr>
            <a:endParaRPr lang="en-US" sz="1400" dirty="0" smtClean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11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Adobe Clean" pitchFamily="34" charset="0"/>
              </a:rPr>
              <a:t>Refer to the new guidelines on http://brandcenter.corp.adobe.com for information on how best to use colors and images to stay consistent with the brand.</a:t>
            </a:r>
            <a:endParaRPr lang="en-US" sz="14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1974312" y="4959456"/>
            <a:ext cx="812800" cy="609600"/>
          </a:xfrm>
          <a:prstGeom prst="rect">
            <a:avLst/>
          </a:prstGeom>
          <a:solidFill>
            <a:srgbClr val="A41866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1880111" y="5712898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164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24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102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5577040" y="4959456"/>
            <a:ext cx="812800" cy="609600"/>
          </a:xfrm>
          <a:prstGeom prst="rect">
            <a:avLst/>
          </a:prstGeom>
          <a:solidFill>
            <a:srgbClr val="A5211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8786B0"/>
              </a:solidFill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5550595" y="5712898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165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33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31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3175222" y="4959456"/>
            <a:ext cx="812800" cy="609600"/>
          </a:xfrm>
          <a:prstGeom prst="rect">
            <a:avLst/>
          </a:prstGeom>
          <a:solidFill>
            <a:srgbClr val="51158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113020" y="5712898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81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21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138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773402" y="4959456"/>
            <a:ext cx="812800" cy="609600"/>
          </a:xfrm>
          <a:prstGeom prst="rect">
            <a:avLst/>
          </a:prstGeom>
          <a:solidFill>
            <a:srgbClr val="8D164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auto">
          <a:xfrm>
            <a:off x="713080" y="5712898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141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22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– 64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4376130" y="4959456"/>
            <a:ext cx="812800" cy="609600"/>
          </a:xfrm>
          <a:prstGeom prst="rect">
            <a:avLst/>
          </a:prstGeom>
          <a:solidFill>
            <a:srgbClr val="D17C2A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4383563" y="5712898"/>
            <a:ext cx="933449" cy="5909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R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209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G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124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  <a:p>
            <a:pPr defTabSz="820738">
              <a:lnSpc>
                <a:spcPct val="90000"/>
              </a:lnSpc>
              <a:tabLst>
                <a:tab pos="288925" algn="l"/>
              </a:tabLst>
            </a:pPr>
            <a:r>
              <a:rPr lang="en-US" sz="1200" dirty="0">
                <a:solidFill>
                  <a:srgbClr val="000000"/>
                </a:solidFill>
                <a:latin typeface="Adobe Clean" pitchFamily="34" charset="0"/>
              </a:rPr>
              <a:t>B - </a:t>
            </a:r>
            <a:r>
              <a:rPr lang="en-US" sz="1200" dirty="0" smtClean="0">
                <a:solidFill>
                  <a:srgbClr val="000000"/>
                </a:solidFill>
                <a:latin typeface="Adobe Clean" pitchFamily="34" charset="0"/>
              </a:rPr>
              <a:t>42</a:t>
            </a:r>
            <a:endParaRPr lang="en-US" sz="1200" dirty="0">
              <a:solidFill>
                <a:srgbClr val="000000"/>
              </a:solidFill>
              <a:latin typeface="Adobe Clean" pitchFamily="34" charset="0"/>
            </a:endParaRP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681009" y="4596463"/>
            <a:ext cx="700000" cy="3554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20738"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latin typeface="Adobe Clean" pitchFamily="34" charset="0"/>
              </a:rPr>
              <a:t>Kuler</a:t>
            </a:r>
            <a:endParaRPr lang="en-US" dirty="0">
              <a:solidFill>
                <a:srgbClr val="000000"/>
              </a:solidFill>
              <a:latin typeface="Adobe Cle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90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1&quot;&gt;&lt;object type=&quot;1&quot; unique_id=&quot;10001&quot;&gt;&lt;object type=&quot;8&quot; unique_id=&quot;715243&quot;&gt;&lt;/object&gt;&lt;object type=&quot;2&quot; unique_id=&quot;715244&quot;&gt;&lt;object type=&quot;3&quot; unique_id=&quot;715256&quot;&gt;&lt;property id=&quot;20148&quot; value=&quot;5&quot;/&gt;&lt;property id=&quot;20300&quot; value=&quot;Slide 28&quot;/&gt;&lt;property id=&quot;20307&quot; value=&quot;274&quot;/&gt;&lt;/object&gt;&lt;object type=&quot;3&quot; unique_id=&quot;933371&quot;&gt;&lt;property id=&quot;20148&quot; value=&quot;5&quot;/&gt;&lt;property id=&quot;20300&quot; value=&quot;Slide 13&quot;/&gt;&lt;property id=&quot;20307&quot; value=&quot;284&quot;/&gt;&lt;/object&gt;&lt;object type=&quot;3&quot; unique_id=&quot;933377&quot;&gt;&lt;property id=&quot;20148&quot; value=&quot;5&quot;/&gt;&lt;property id=&quot;20300&quot; value=&quot;Slide 21 - &amp;quot;Routes to Market&amp;quot;&quot;/&gt;&lt;property id=&quot;20307&quot; value=&quot;290&quot;/&gt;&lt;/object&gt;&lt;object type=&quot;3&quot; unique_id=&quot;934468&quot;&gt;&lt;property id=&quot;20148&quot; value=&quot;5&quot;/&gt;&lt;property id=&quot;20300&quot; value=&quot;Slide 20 - &amp;quot;We Manage “Big Data”&amp;quot;&quot;/&gt;&lt;property id=&quot;20307&quot; value=&quot;308&quot;/&gt;&lt;/object&gt;&lt;object type=&quot;3&quot; unique_id=&quot;934471&quot;&gt;&lt;property id=&quot;20148&quot; value=&quot;5&quot;/&gt;&lt;property id=&quot;20300&quot; value=&quot;Slide 15 - &amp;quot;About Adobe&amp;quot;&quot;/&gt;&lt;property id=&quot;20307&quot; value=&quot;321&quot;/&gt;&lt;/object&gt;&lt;object type=&quot;3&quot; unique_id=&quot;934472&quot;&gt;&lt;property id=&quot;20148&quot; value=&quot;5&quot;/&gt;&lt;property id=&quot;20300&quot; value=&quot;Slide 16 - &amp;quot;Brand &amp;amp; Employer Recognition&amp;quot;&quot;/&gt;&lt;property id=&quot;20307&quot; value=&quot;302&quot;/&gt;&lt;/object&gt;&lt;object type=&quot;3&quot; unique_id=&quot;934473&quot;&gt;&lt;property id=&quot;20148&quot; value=&quot;5&quot;/&gt;&lt;property id=&quot;20300&quot; value=&quot;Slide 18 - &amp;quot;Innovation at Adobe&amp;quot;&quot;/&gt;&lt;property id=&quot;20307&quot; value=&quot;306&quot;/&gt;&lt;/object&gt;&lt;object type=&quot;3&quot; unique_id=&quot;934474&quot;&gt;&lt;property id=&quot;20148&quot; value=&quot;5&quot;/&gt;&lt;property id=&quot;20300&quot; value=&quot;Slide 19 - &amp;quot;Vectors of Innovation&amp;quot;&quot;/&gt;&lt;property id=&quot;20307&quot; value=&quot;307&quot;/&gt;&lt;/object&gt;&lt;object type=&quot;3&quot; unique_id=&quot;934476&quot;&gt;&lt;property id=&quot;20148&quot; value=&quot;5&quot;/&gt;&lt;property id=&quot;20300&quot; value=&quot;Slide 27 - &amp;quot;Adobe Organizational Structure&amp;quot;&quot;/&gt;&lt;property id=&quot;20307&quot; value=&quot;319&quot;/&gt;&lt;/object&gt;&lt;object type=&quot;3&quot; unique_id=&quot;934907&quot;&gt;&lt;property id=&quot;20148&quot; value=&quot;5&quot;/&gt;&lt;property id=&quot;20300&quot; value=&quot;Slide 1 - &amp;quot;Adobe Overview&amp;quot;&quot;/&gt;&lt;property id=&quot;20307&quot; value=&quot;371&quot;/&gt;&lt;/object&gt;&lt;object type=&quot;3&quot; unique_id=&quot;934908&quot;&gt;&lt;property id=&quot;20148&quot; value=&quot;5&quot;/&gt;&lt;property id=&quot;20300&quot; value=&quot;Slide 3&quot;/&gt;&lt;property id=&quot;20307&quot; value=&quot;346&quot;/&gt;&lt;/object&gt;&lt;object type=&quot;3&quot; unique_id=&quot;934910&quot;&gt;&lt;property id=&quot;20148&quot; value=&quot;5&quot;/&gt;&lt;property id=&quot;20300&quot; value=&quot;Slide 8&quot;/&gt;&lt;property id=&quot;20307&quot; value=&quot;348&quot;/&gt;&lt;/object&gt;&lt;object type=&quot;3&quot; unique_id=&quot;934913&quot;&gt;&lt;property id=&quot;20148&quot; value=&quot;5&quot;/&gt;&lt;property id=&quot;20300&quot; value=&quot;Slide 11&quot;/&gt;&lt;property id=&quot;20307&quot; value=&quot;345&quot;/&gt;&lt;/object&gt;&lt;object type=&quot;3&quot; unique_id=&quot;934916&quot;&gt;&lt;property id=&quot;20148&quot; value=&quot;5&quot;/&gt;&lt;property id=&quot;20300&quot; value=&quot;Slide 14 - &amp;quot;Back-up Slides&amp;quot;&quot;/&gt;&lt;property id=&quot;20307&quot; value=&quot;373&quot;/&gt;&lt;/object&gt;&lt;object type=&quot;3&quot; unique_id=&quot;934917&quot;&gt;&lt;property id=&quot;20148&quot; value=&quot;5&quot;/&gt;&lt;property id=&quot;20300&quot; value=&quot;Slide 17 - &amp;quot;Adobe’s History of Transformation&amp;quot;&quot;/&gt;&lt;property id=&quot;20307&quot; value=&quot;350&quot;/&gt;&lt;/object&gt;&lt;object type=&quot;3&quot; unique_id=&quot;934918&quot;&gt;&lt;property id=&quot;20148&quot; value=&quot;5&quot;/&gt;&lt;property id=&quot;20300&quot; value=&quot;Slide 24 - &amp;quot;FY2012 Revenue Mix&amp;quot;&quot;/&gt;&lt;property id=&quot;20307&quot; value=&quot;351&quot;/&gt;&lt;/object&gt;&lt;object type=&quot;3&quot; unique_id=&quot;934919&quot;&gt;&lt;property id=&quot;20148&quot; value=&quot;5&quot;/&gt;&lt;property id=&quot;20300&quot; value=&quot;Slide 25 - &amp;quot;Recent Acquisitions&amp;quot;&quot;/&gt;&lt;property id=&quot;20307&quot; value=&quot;352&quot;/&gt;&lt;/object&gt;&lt;object type=&quot;3&quot; unique_id=&quot;1704508&quot;&gt;&lt;property id=&quot;20148&quot; value=&quot;5&quot;/&gt;&lt;property id=&quot;20300&quot; value=&quot;Slide 2&quot;/&gt;&lt;property id=&quot;20307&quot; value=&quot;379&quot;/&gt;&lt;/object&gt;&lt;object type=&quot;3&quot; unique_id=&quot;1704509&quot;&gt;&lt;property id=&quot;20148&quot; value=&quot;5&quot;/&gt;&lt;property id=&quot;20300&quot; value=&quot;Slide 4 - &amp;quot;Customer Challenges&amp;quot;&quot;/&gt;&lt;property id=&quot;20307&quot; value=&quot;385&quot;/&gt;&lt;/object&gt;&lt;object type=&quot;3&quot; unique_id=&quot;1704510&quot;&gt;&lt;property id=&quot;20148&quot; value=&quot;5&quot;/&gt;&lt;property id=&quot;20300&quot; value=&quot;Slide 5 - &amp;quot;Adobe’s Advantage&amp;quot;&quot;/&gt;&lt;property id=&quot;20307&quot; value=&quot;386&quot;/&gt;&lt;/object&gt;&lt;object type=&quot;3&quot; unique_id=&quot;1704511&quot;&gt;&lt;property id=&quot;20148&quot; value=&quot;5&quot;/&gt;&lt;property id=&quot;20300&quot; value=&quot;Slide 6&quot;/&gt;&lt;property id=&quot;20307&quot; value=&quot;387&quot;/&gt;&lt;/object&gt;&lt;object type=&quot;3&quot; unique_id=&quot;1704512&quot;&gt;&lt;property id=&quot;20148&quot; value=&quot;5&quot;/&gt;&lt;property id=&quot;20300&quot; value=&quot;Slide 7 - &amp;quot;Creative Cloud&amp;quot;&quot;/&gt;&lt;property id=&quot;20307&quot; value=&quot;388&quot;/&gt;&lt;/object&gt;&lt;object type=&quot;3&quot; unique_id=&quot;1704513&quot;&gt;&lt;property id=&quot;20148&quot; value=&quot;5&quot;/&gt;&lt;property id=&quot;20300&quot; value=&quot;Slide 9&quot;/&gt;&lt;property id=&quot;20307&quot; value=&quot;390&quot;/&gt;&lt;/object&gt;&lt;object type=&quot;3&quot; unique_id=&quot;1704515&quot;&gt;&lt;property id=&quot;20148&quot; value=&quot;5&quot;/&gt;&lt;property id=&quot;20300&quot; value=&quot;Slide 12 - &amp;quot;Where we’re headed&amp;quot;&quot;/&gt;&lt;property id=&quot;20307&quot; value=&quot;391&quot;/&gt;&lt;/object&gt;&lt;object type=&quot;3&quot; unique_id=&quot;1704516&quot;&gt;&lt;property id=&quot;20148&quot; value=&quot;5&quot;/&gt;&lt;property id=&quot;20300&quot; value=&quot;Slide 22 - &amp;quot;Corporate Responsibility at Adobe&amp;quot;&quot;/&gt;&lt;property id=&quot;20307&quot; value=&quot;394&quot;/&gt;&lt;/object&gt;&lt;object type=&quot;3&quot; unique_id=&quot;1704517&quot;&gt;&lt;property id=&quot;20148&quot; value=&quot;5&quot;/&gt;&lt;property id=&quot;20300&quot; value=&quot;Slide 23 - &amp;quot;Corporate Responsibility and Employee Involvement at Adobe&amp;quot;&quot;/&gt;&lt;property id=&quot;20307&quot; value=&quot;395&quot;/&gt;&lt;/object&gt;&lt;object type=&quot;3&quot; unique_id=&quot;1704673&quot;&gt;&lt;property id=&quot;20148&quot; value=&quot;5&quot;/&gt;&lt;property id=&quot;20300&quot; value=&quot;Slide 10&quot;/&gt;&lt;property id=&quot;20307&quot; value=&quot;397&quot;/&gt;&lt;/object&gt;&lt;object type=&quot;3&quot; unique_id=&quot;1704674&quot;&gt;&lt;property id=&quot;20148&quot; value=&quot;5&quot;/&gt;&lt;property id=&quot;20300&quot; value=&quot;Slide 26 - &amp;quot;Adobe Acquisitions 1990-2013&amp;quot;&quot;/&gt;&lt;property id=&quot;20307&quot; value=&quot;3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2a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Clean Light">
      <a:majorFont>
        <a:latin typeface="Adobe Clean Light"/>
        <a:ea typeface=""/>
        <a:cs typeface=""/>
      </a:majorFont>
      <a:minorFont>
        <a:latin typeface="Adobe Clean Light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107815</TotalTime>
  <Words>266</Words>
  <Application>Microsoft Office PowerPoint</Application>
  <PresentationFormat>Custom</PresentationFormat>
  <Paragraphs>81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Adobe Master Widescreen 2012a</vt:lpstr>
      <vt:lpstr>Title : subtitle</vt:lpstr>
      <vt:lpstr>Standard Background, Bullet</vt:lpstr>
      <vt:lpstr>Alternate Background, Bullet</vt:lpstr>
      <vt:lpstr>Alternate Background, Dark, Bullet</vt:lpstr>
      <vt:lpstr>Alternate Background, Dark, Bullet, full screen graphic</vt:lpstr>
      <vt:lpstr>PowerPoint Presentation</vt:lpstr>
      <vt:lpstr>PowerPoint Presentation</vt:lpstr>
      <vt:lpstr>PowerPoint Presentation</vt:lpstr>
      <vt:lpstr>Color Palette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sbenson</dc:creator>
  <cp:lastModifiedBy>Kevin Smith</cp:lastModifiedBy>
  <cp:revision>1251</cp:revision>
  <cp:lastPrinted>2014-05-28T17:58:08Z</cp:lastPrinted>
  <dcterms:created xsi:type="dcterms:W3CDTF">2009-08-20T18:55:32Z</dcterms:created>
  <dcterms:modified xsi:type="dcterms:W3CDTF">2014-10-22T23:19:27Z</dcterms:modified>
</cp:coreProperties>
</file>