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wdp" ContentType="image/vnd.ms-photo"/>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3" r:id="rId1"/>
  </p:sldMasterIdLst>
  <p:notesMasterIdLst>
    <p:notesMasterId r:id="rId20"/>
  </p:notesMasterIdLst>
  <p:handoutMasterIdLst>
    <p:handoutMasterId r:id="rId21"/>
  </p:handoutMasterIdLst>
  <p:sldIdLst>
    <p:sldId id="523" r:id="rId2"/>
    <p:sldId id="598" r:id="rId3"/>
    <p:sldId id="602" r:id="rId4"/>
    <p:sldId id="604" r:id="rId5"/>
    <p:sldId id="601" r:id="rId6"/>
    <p:sldId id="605" r:id="rId7"/>
    <p:sldId id="603" r:id="rId8"/>
    <p:sldId id="606" r:id="rId9"/>
    <p:sldId id="607" r:id="rId10"/>
    <p:sldId id="608" r:id="rId11"/>
    <p:sldId id="609" r:id="rId12"/>
    <p:sldId id="610" r:id="rId13"/>
    <p:sldId id="612" r:id="rId14"/>
    <p:sldId id="611" r:id="rId15"/>
    <p:sldId id="613" r:id="rId16"/>
    <p:sldId id="600" r:id="rId17"/>
    <p:sldId id="595" r:id="rId18"/>
    <p:sldId id="615" r:id="rId19"/>
  </p:sldIdLst>
  <p:sldSz cx="12192000" cy="6858000"/>
  <p:notesSz cx="7026275" cy="9312275"/>
  <p:custDataLst>
    <p:tags r:id="rId23"/>
  </p:custDataLst>
  <p:defaultTextStyle>
    <a:defPPr>
      <a:defRPr lang="en-US"/>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15AAA62-5CA2-7648-88BB-9BF5D348AF2A}">
          <p14:sldIdLst>
            <p14:sldId id="523"/>
            <p14:sldId id="598"/>
            <p14:sldId id="602"/>
            <p14:sldId id="604"/>
            <p14:sldId id="601"/>
            <p14:sldId id="605"/>
            <p14:sldId id="603"/>
            <p14:sldId id="606"/>
            <p14:sldId id="607"/>
            <p14:sldId id="608"/>
            <p14:sldId id="609"/>
            <p14:sldId id="610"/>
            <p14:sldId id="612"/>
            <p14:sldId id="611"/>
            <p14:sldId id="613"/>
            <p14:sldId id="600"/>
            <p14:sldId id="595"/>
            <p14:sldId id="615"/>
          </p14:sldIdLst>
        </p14:section>
      </p14:sectionLst>
    </p:ext>
    <p:ext uri="{EFAFB233-063F-42B5-8137-9DF3F51BA10A}">
      <p15:sldGuideLst xmlns="" xmlns:p15="http://schemas.microsoft.com/office/powerpoint/2012/main">
        <p15:guide id="1" orient="horz" pos="474" userDrawn="1">
          <p15:clr>
            <a:srgbClr val="A4A3A4"/>
          </p15:clr>
        </p15:guide>
        <p15:guide id="2" orient="horz" pos="4058" userDrawn="1">
          <p15:clr>
            <a:srgbClr val="A4A3A4"/>
          </p15:clr>
        </p15:guide>
      </p15:sldGuideLst>
    </p:ext>
    <p:ext uri="{2D200454-40CA-4A62-9FC3-DE9A4176ACB9}">
      <p15:notesGuideLst xmlns="" xmlns:p15="http://schemas.microsoft.com/office/powerpoint/2012/main">
        <p15:guide id="1" orient="horz" pos="2933">
          <p15:clr>
            <a:srgbClr val="A4A3A4"/>
          </p15:clr>
        </p15:guide>
        <p15:guide id="2" pos="221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1866"/>
    <a:srgbClr val="887868"/>
    <a:srgbClr val="C0B5A9"/>
    <a:srgbClr val="E4DFD9"/>
    <a:srgbClr val="6B737B"/>
    <a:srgbClr val="ACB3B9"/>
    <a:srgbClr val="DADDE0"/>
    <a:srgbClr val="A5211F"/>
    <a:srgbClr val="D17C2A"/>
    <a:srgbClr val="5115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45" autoAdjust="0"/>
    <p:restoredTop sz="78398" autoAdjust="0"/>
  </p:normalViewPr>
  <p:slideViewPr>
    <p:cSldViewPr snapToGrid="0">
      <p:cViewPr>
        <p:scale>
          <a:sx n="100" d="100"/>
          <a:sy n="100" d="100"/>
        </p:scale>
        <p:origin x="-944" y="-80"/>
      </p:cViewPr>
      <p:guideLst>
        <p:guide orient="horz" pos="491"/>
        <p:guide orient="horz" pos="4062"/>
        <p:guide orient="horz" pos="2029"/>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9" d="100"/>
          <a:sy n="79" d="100"/>
        </p:scale>
        <p:origin x="-3072" y="-102"/>
      </p:cViewPr>
      <p:guideLst>
        <p:guide orient="horz" pos="2933"/>
        <p:guide pos="2213"/>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interSettings" Target="printerSettings/printerSettings1.bin"/><Relationship Id="rId23" Type="http://schemas.openxmlformats.org/officeDocument/2006/relationships/tags" Target="tags/tag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45041" cy="465935"/>
          </a:xfrm>
          <a:prstGeom prst="rect">
            <a:avLst/>
          </a:prstGeom>
        </p:spPr>
        <p:txBody>
          <a:bodyPr vert="horz" lIns="92392" tIns="46196" rIns="92392" bIns="46196" rtlCol="0"/>
          <a:lstStyle>
            <a:lvl1pPr algn="l">
              <a:defRPr sz="1300"/>
            </a:lvl1pPr>
          </a:lstStyle>
          <a:p>
            <a:endParaRPr lang="en-US" dirty="0"/>
          </a:p>
        </p:txBody>
      </p:sp>
      <p:sp>
        <p:nvSpPr>
          <p:cNvPr id="3" name="Date Placeholder 2"/>
          <p:cNvSpPr>
            <a:spLocks noGrp="1"/>
          </p:cNvSpPr>
          <p:nvPr>
            <p:ph type="dt" sz="quarter" idx="1"/>
          </p:nvPr>
        </p:nvSpPr>
        <p:spPr>
          <a:xfrm>
            <a:off x="3979628" y="1"/>
            <a:ext cx="3045041" cy="465935"/>
          </a:xfrm>
          <a:prstGeom prst="rect">
            <a:avLst/>
          </a:prstGeom>
        </p:spPr>
        <p:txBody>
          <a:bodyPr vert="horz" lIns="92392" tIns="46196" rIns="92392" bIns="46196" rtlCol="0"/>
          <a:lstStyle>
            <a:lvl1pPr algn="r">
              <a:defRPr sz="1300"/>
            </a:lvl1pPr>
          </a:lstStyle>
          <a:p>
            <a:fld id="{4B82FF2E-73D8-4696-869F-82893EDF2644}" type="datetimeFigureOut">
              <a:rPr lang="en-US" smtClean="0"/>
              <a:pPr/>
              <a:t>14-12-16</a:t>
            </a:fld>
            <a:endParaRPr lang="en-US" dirty="0"/>
          </a:p>
        </p:txBody>
      </p:sp>
      <p:sp>
        <p:nvSpPr>
          <p:cNvPr id="4" name="Footer Placeholder 3"/>
          <p:cNvSpPr>
            <a:spLocks noGrp="1"/>
          </p:cNvSpPr>
          <p:nvPr>
            <p:ph type="ftr" sz="quarter" idx="2"/>
          </p:nvPr>
        </p:nvSpPr>
        <p:spPr>
          <a:xfrm>
            <a:off x="1" y="8844741"/>
            <a:ext cx="3045041" cy="465935"/>
          </a:xfrm>
          <a:prstGeom prst="rect">
            <a:avLst/>
          </a:prstGeom>
        </p:spPr>
        <p:txBody>
          <a:bodyPr vert="horz" lIns="92392" tIns="46196" rIns="92392" bIns="46196" rtlCol="0" anchor="b"/>
          <a:lstStyle>
            <a:lvl1pPr algn="l">
              <a:defRPr sz="1300"/>
            </a:lvl1pPr>
          </a:lstStyle>
          <a:p>
            <a:endParaRPr lang="en-US" dirty="0"/>
          </a:p>
        </p:txBody>
      </p:sp>
      <p:sp>
        <p:nvSpPr>
          <p:cNvPr id="5" name="Slide Number Placeholder 4"/>
          <p:cNvSpPr>
            <a:spLocks noGrp="1"/>
          </p:cNvSpPr>
          <p:nvPr>
            <p:ph type="sldNum" sz="quarter" idx="3"/>
          </p:nvPr>
        </p:nvSpPr>
        <p:spPr>
          <a:xfrm>
            <a:off x="3979628" y="8844741"/>
            <a:ext cx="3045041" cy="465935"/>
          </a:xfrm>
          <a:prstGeom prst="rect">
            <a:avLst/>
          </a:prstGeom>
        </p:spPr>
        <p:txBody>
          <a:bodyPr vert="horz" lIns="92392" tIns="46196" rIns="92392" bIns="46196" rtlCol="0" anchor="b"/>
          <a:lstStyle>
            <a:lvl1pPr algn="r">
              <a:defRPr sz="1300"/>
            </a:lvl1pPr>
          </a:lstStyle>
          <a:p>
            <a:fld id="{4BD51E1F-81A0-4506-8A2E-FF06F262234C}" type="slidenum">
              <a:rPr lang="en-US" smtClean="0"/>
              <a:pPr/>
              <a:t>‹#›</a:t>
            </a:fld>
            <a:endParaRPr lang="en-US" dirty="0"/>
          </a:p>
        </p:txBody>
      </p:sp>
    </p:spTree>
    <p:extLst>
      <p:ext uri="{BB962C8B-B14F-4D97-AF65-F5344CB8AC3E}">
        <p14:creationId xmlns:p14="http://schemas.microsoft.com/office/powerpoint/2010/main" val="29343313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44719" cy="465614"/>
          </a:xfrm>
          <a:prstGeom prst="rect">
            <a:avLst/>
          </a:prstGeom>
        </p:spPr>
        <p:txBody>
          <a:bodyPr vert="horz" lIns="93336" tIns="46669" rIns="93336" bIns="46669" rtlCol="0"/>
          <a:lstStyle>
            <a:lvl1pPr algn="l">
              <a:defRPr sz="1300"/>
            </a:lvl1pPr>
          </a:lstStyle>
          <a:p>
            <a:endParaRPr lang="en-US" dirty="0"/>
          </a:p>
        </p:txBody>
      </p:sp>
      <p:sp>
        <p:nvSpPr>
          <p:cNvPr id="3" name="Date Placeholder 2"/>
          <p:cNvSpPr>
            <a:spLocks noGrp="1"/>
          </p:cNvSpPr>
          <p:nvPr>
            <p:ph type="dt" idx="1"/>
          </p:nvPr>
        </p:nvSpPr>
        <p:spPr>
          <a:xfrm>
            <a:off x="3979931" y="2"/>
            <a:ext cx="3044719" cy="465614"/>
          </a:xfrm>
          <a:prstGeom prst="rect">
            <a:avLst/>
          </a:prstGeom>
        </p:spPr>
        <p:txBody>
          <a:bodyPr vert="horz" lIns="93336" tIns="46669" rIns="93336" bIns="46669" rtlCol="0"/>
          <a:lstStyle>
            <a:lvl1pPr algn="r">
              <a:defRPr sz="1300"/>
            </a:lvl1pPr>
          </a:lstStyle>
          <a:p>
            <a:fld id="{A2A3B128-E09D-491C-B840-DB8C264A8EFA}" type="datetimeFigureOut">
              <a:rPr lang="en-US" smtClean="0"/>
              <a:pPr/>
              <a:t>14-12-16</a:t>
            </a:fld>
            <a:endParaRPr lang="en-US" dirty="0"/>
          </a:p>
        </p:txBody>
      </p:sp>
      <p:sp>
        <p:nvSpPr>
          <p:cNvPr id="4" name="Slide Image Placeholder 3"/>
          <p:cNvSpPr>
            <a:spLocks noGrp="1" noRot="1" noChangeAspect="1"/>
          </p:cNvSpPr>
          <p:nvPr>
            <p:ph type="sldImg" idx="2"/>
          </p:nvPr>
        </p:nvSpPr>
        <p:spPr>
          <a:xfrm>
            <a:off x="409575" y="698500"/>
            <a:ext cx="6207125" cy="3492500"/>
          </a:xfrm>
          <a:prstGeom prst="rect">
            <a:avLst/>
          </a:prstGeom>
          <a:noFill/>
          <a:ln w="12700">
            <a:solidFill>
              <a:prstClr val="black"/>
            </a:solidFill>
          </a:ln>
        </p:spPr>
        <p:txBody>
          <a:bodyPr vert="horz" lIns="93336" tIns="46669" rIns="93336" bIns="46669" rtlCol="0" anchor="ctr"/>
          <a:lstStyle/>
          <a:p>
            <a:endParaRPr lang="en-US" dirty="0"/>
          </a:p>
        </p:txBody>
      </p:sp>
      <p:sp>
        <p:nvSpPr>
          <p:cNvPr id="5" name="Notes Placeholder 4"/>
          <p:cNvSpPr>
            <a:spLocks noGrp="1"/>
          </p:cNvSpPr>
          <p:nvPr>
            <p:ph type="body" sz="quarter" idx="3"/>
          </p:nvPr>
        </p:nvSpPr>
        <p:spPr>
          <a:xfrm>
            <a:off x="702628" y="4423331"/>
            <a:ext cx="5621020" cy="4190524"/>
          </a:xfrm>
          <a:prstGeom prst="rect">
            <a:avLst/>
          </a:prstGeom>
        </p:spPr>
        <p:txBody>
          <a:bodyPr vert="horz" lIns="93336" tIns="46669" rIns="93336" bIns="4666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5047"/>
            <a:ext cx="3044719" cy="465614"/>
          </a:xfrm>
          <a:prstGeom prst="rect">
            <a:avLst/>
          </a:prstGeom>
        </p:spPr>
        <p:txBody>
          <a:bodyPr vert="horz" lIns="93336" tIns="46669" rIns="93336" bIns="46669" rtlCol="0" anchor="b"/>
          <a:lstStyle>
            <a:lvl1pPr algn="l">
              <a:defRPr sz="1300"/>
            </a:lvl1pPr>
          </a:lstStyle>
          <a:p>
            <a:endParaRPr lang="en-US" dirty="0"/>
          </a:p>
        </p:txBody>
      </p:sp>
      <p:sp>
        <p:nvSpPr>
          <p:cNvPr id="7" name="Slide Number Placeholder 6"/>
          <p:cNvSpPr>
            <a:spLocks noGrp="1"/>
          </p:cNvSpPr>
          <p:nvPr>
            <p:ph type="sldNum" sz="quarter" idx="5"/>
          </p:nvPr>
        </p:nvSpPr>
        <p:spPr>
          <a:xfrm>
            <a:off x="3979931" y="8845047"/>
            <a:ext cx="3044719" cy="465614"/>
          </a:xfrm>
          <a:prstGeom prst="rect">
            <a:avLst/>
          </a:prstGeom>
        </p:spPr>
        <p:txBody>
          <a:bodyPr vert="horz" lIns="93336" tIns="46669" rIns="93336" bIns="46669" rtlCol="0" anchor="b"/>
          <a:lstStyle>
            <a:lvl1pPr algn="r">
              <a:defRPr sz="1300"/>
            </a:lvl1pPr>
          </a:lstStyle>
          <a:p>
            <a:fld id="{3EF2277D-4E65-471B-8FDC-312617F5EA89}" type="slidenum">
              <a:rPr lang="en-US" smtClean="0"/>
              <a:pPr/>
              <a:t>‹#›</a:t>
            </a:fld>
            <a:endParaRPr lang="en-US" dirty="0"/>
          </a:p>
        </p:txBody>
      </p:sp>
    </p:spTree>
    <p:extLst>
      <p:ext uri="{BB962C8B-B14F-4D97-AF65-F5344CB8AC3E}">
        <p14:creationId xmlns:p14="http://schemas.microsoft.com/office/powerpoint/2010/main" val="3327366089"/>
      </p:ext>
    </p:extLst>
  </p:cSld>
  <p:clrMap bg1="lt1" tx1="dk1" bg2="lt2" tx2="dk2" accent1="accent1" accent2="accent2" accent3="accent3" accent4="accent4" accent5="accent5" accent6="accent6" hlink="hlink" folHlink="folHlink"/>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54" rtl="0" eaLnBrk="1" fontAlgn="auto" latinLnBrk="0" hangingPunct="1">
              <a:lnSpc>
                <a:spcPct val="100000"/>
              </a:lnSpc>
              <a:spcBef>
                <a:spcPts val="0"/>
              </a:spcBef>
              <a:spcAft>
                <a:spcPts val="0"/>
              </a:spcAft>
              <a:buClrTx/>
              <a:buSzTx/>
              <a:buFontTx/>
              <a:buNone/>
              <a:tabLst/>
              <a:defRPr/>
            </a:pPr>
            <a:r>
              <a:rPr lang="en-US" dirty="0" smtClean="0"/>
              <a:t>Hi there!</a:t>
            </a:r>
            <a:r>
              <a:rPr lang="en-US" baseline="0" dirty="0" smtClean="0"/>
              <a:t>  My name is Anthony Rumsey and have been a developer at Adobe for over 15 years.  In that time I have been actively integrating web technologies into Adobe’s enterprise products.  Most recently I have been building out mobile solutions for Adobe Experience Manager.</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3EF2277D-4E65-471B-8FDC-312617F5EA89}" type="slidenum">
              <a:rPr lang="en-US" smtClean="0"/>
              <a:pPr/>
              <a:t>1</a:t>
            </a:fld>
            <a:endParaRPr lang="en-US" dirty="0"/>
          </a:p>
        </p:txBody>
      </p:sp>
    </p:spTree>
    <p:extLst>
      <p:ext uri="{BB962C8B-B14F-4D97-AF65-F5344CB8AC3E}">
        <p14:creationId xmlns:p14="http://schemas.microsoft.com/office/powerpoint/2010/main" val="219973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 I am going to talk about compromise.</a:t>
            </a:r>
          </a:p>
          <a:p>
            <a:endParaRPr lang="en-US" dirty="0" smtClean="0"/>
          </a:p>
          <a:p>
            <a:r>
              <a:rPr lang="en-US" dirty="0" smtClean="0"/>
              <a:t>As a parent and developer I am constantly making</a:t>
            </a:r>
            <a:r>
              <a:rPr lang="en-US" baseline="0" dirty="0" smtClean="0"/>
              <a:t> compromises.  Take for example, last summer when my family decided to head to the local park to have some photos taken.  It was a great place for photos except for the shiny new park my daughters would rather run to rather than having some silly pictures taken.  Anyway, as usual we we able to make a compromise where if they managed to sit still for a few pictures they could then have extra time to play at the park.</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EF2277D-4E65-471B-8FDC-312617F5EA89}" type="slidenum">
              <a:rPr lang="en-US" smtClean="0"/>
              <a:pPr/>
              <a:t>2</a:t>
            </a:fld>
            <a:endParaRPr lang="en-US" dirty="0"/>
          </a:p>
        </p:txBody>
      </p:sp>
    </p:spTree>
    <p:extLst>
      <p:ext uri="{BB962C8B-B14F-4D97-AF65-F5344CB8AC3E}">
        <p14:creationId xmlns:p14="http://schemas.microsoft.com/office/powerpoint/2010/main" val="839923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Mobile app development</a:t>
            </a:r>
            <a:r>
              <a:rPr lang="en-US" baseline="0" dirty="0" smtClean="0"/>
              <a:t> today can be either be done natively using each platform’s chosen programming language, tools and SDKs or by using a Hybrid solution like </a:t>
            </a:r>
            <a:r>
              <a:rPr lang="en-US" baseline="0" dirty="0" err="1" smtClean="0"/>
              <a:t>PhoneGap</a:t>
            </a:r>
            <a:r>
              <a:rPr lang="en-US" baseline="0" dirty="0" smtClean="0"/>
              <a:t> or </a:t>
            </a:r>
            <a:r>
              <a:rPr lang="en-US" baseline="0" dirty="0" err="1" smtClean="0"/>
              <a:t>Appcelerator</a:t>
            </a:r>
            <a:r>
              <a:rPr lang="en-US" baseline="0" dirty="0" smtClean="0"/>
              <a:t>.  The hybrid solutions still have their own set of languages, tools and SDKs but they are common across platforms.</a:t>
            </a:r>
          </a:p>
          <a:p>
            <a:endParaRPr lang="en-US" baseline="0" dirty="0" smtClean="0"/>
          </a:p>
          <a:p>
            <a:r>
              <a:rPr lang="en-US" baseline="0" dirty="0" smtClean="0"/>
              <a:t>The focus of </a:t>
            </a:r>
            <a:r>
              <a:rPr lang="en-US" baseline="0" dirty="0" err="1" smtClean="0"/>
              <a:t>PhoneGap</a:t>
            </a:r>
            <a:r>
              <a:rPr lang="en-US" baseline="0" dirty="0" smtClean="0"/>
              <a:t> in particular is to allow web development skills to be leveraged as part of mobile app development while still providing access to native device APIs via a JavaScript bridge layer.</a:t>
            </a:r>
          </a:p>
          <a:p>
            <a:endParaRPr lang="en-US" baseline="0" dirty="0" smtClean="0"/>
          </a:p>
          <a:p>
            <a:r>
              <a:rPr lang="en-US" baseline="0" dirty="0" smtClean="0"/>
              <a:t>While the trend is changing the majority of mobile app development is being done natively.</a:t>
            </a:r>
          </a:p>
          <a:p>
            <a:endParaRPr lang="en-US" baseline="0" dirty="0" smtClean="0"/>
          </a:p>
          <a:p>
            <a:r>
              <a:rPr lang="en-US" baseline="0" dirty="0" smtClean="0"/>
              <a:t>What I am going to explore today however is finding a sweet spot where native and hybrid can happily co-exist in the same app.</a:t>
            </a:r>
            <a:endParaRPr lang="en-US" dirty="0"/>
          </a:p>
        </p:txBody>
      </p:sp>
      <p:sp>
        <p:nvSpPr>
          <p:cNvPr id="4" name="Slide Number Placeholder 3"/>
          <p:cNvSpPr>
            <a:spLocks noGrp="1"/>
          </p:cNvSpPr>
          <p:nvPr>
            <p:ph type="sldNum" sz="quarter" idx="10"/>
          </p:nvPr>
        </p:nvSpPr>
        <p:spPr/>
        <p:txBody>
          <a:bodyPr/>
          <a:lstStyle/>
          <a:p>
            <a:fld id="{3EF2277D-4E65-471B-8FDC-312617F5EA89}" type="slidenum">
              <a:rPr lang="en-US" smtClean="0"/>
              <a:pPr/>
              <a:t>3</a:t>
            </a:fld>
            <a:endParaRPr lang="en-US" dirty="0"/>
          </a:p>
        </p:txBody>
      </p:sp>
    </p:spTree>
    <p:extLst>
      <p:ext uri="{BB962C8B-B14F-4D97-AF65-F5344CB8AC3E}">
        <p14:creationId xmlns:p14="http://schemas.microsoft.com/office/powerpoint/2010/main" val="1813877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F2277D-4E65-471B-8FDC-312617F5EA89}" type="slidenum">
              <a:rPr lang="en-US" smtClean="0"/>
              <a:pPr/>
              <a:t>4</a:t>
            </a:fld>
            <a:endParaRPr lang="en-US" dirty="0"/>
          </a:p>
        </p:txBody>
      </p:sp>
    </p:spTree>
    <p:extLst>
      <p:ext uri="{BB962C8B-B14F-4D97-AF65-F5344CB8AC3E}">
        <p14:creationId xmlns:p14="http://schemas.microsoft.com/office/powerpoint/2010/main" val="21167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Adobe Experience Manager</a:t>
            </a:r>
            <a:r>
              <a:rPr lang="en-US" baseline="0" dirty="0" smtClean="0"/>
              <a:t> is already a leader in web content management.  </a:t>
            </a:r>
            <a:endParaRPr lang="en-US" dirty="0"/>
          </a:p>
        </p:txBody>
      </p:sp>
      <p:sp>
        <p:nvSpPr>
          <p:cNvPr id="4" name="Slide Number Placeholder 3"/>
          <p:cNvSpPr>
            <a:spLocks noGrp="1"/>
          </p:cNvSpPr>
          <p:nvPr>
            <p:ph type="sldNum" sz="quarter" idx="10"/>
          </p:nvPr>
        </p:nvSpPr>
        <p:spPr/>
        <p:txBody>
          <a:bodyPr/>
          <a:lstStyle/>
          <a:p>
            <a:fld id="{3EF2277D-4E65-471B-8FDC-312617F5EA89}" type="slidenum">
              <a:rPr lang="en-US" smtClean="0"/>
              <a:pPr/>
              <a:t>6</a:t>
            </a:fld>
            <a:endParaRPr lang="en-US" dirty="0"/>
          </a:p>
        </p:txBody>
      </p:sp>
    </p:spTree>
    <p:extLst>
      <p:ext uri="{BB962C8B-B14F-4D97-AF65-F5344CB8AC3E}">
        <p14:creationId xmlns:p14="http://schemas.microsoft.com/office/powerpoint/2010/main" val="610822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brings me back to my point about compromise.  With all this new knowledge I can be better equipped to make a compromise when it comes to my mobile development.  For example one possible compromise to achieve my hybrid sweet spot would be to leave all the navigation on the native size and some specialized views.  All the remaining information views however will be handled by the web side which will then also enable easier updates to occur.  The result will be one sweet mobile app!</a:t>
            </a:r>
          </a:p>
        </p:txBody>
      </p:sp>
      <p:sp>
        <p:nvSpPr>
          <p:cNvPr id="4" name="Slide Number Placeholder 3"/>
          <p:cNvSpPr>
            <a:spLocks noGrp="1"/>
          </p:cNvSpPr>
          <p:nvPr>
            <p:ph type="sldNum" sz="quarter" idx="10"/>
          </p:nvPr>
        </p:nvSpPr>
        <p:spPr/>
        <p:txBody>
          <a:bodyPr/>
          <a:lstStyle/>
          <a:p>
            <a:fld id="{3EF2277D-4E65-471B-8FDC-312617F5EA89}" type="slidenum">
              <a:rPr lang="en-US" smtClean="0"/>
              <a:pPr/>
              <a:t>7</a:t>
            </a:fld>
            <a:endParaRPr lang="en-US" dirty="0"/>
          </a:p>
        </p:txBody>
      </p:sp>
    </p:spTree>
    <p:extLst>
      <p:ext uri="{BB962C8B-B14F-4D97-AF65-F5344CB8AC3E}">
        <p14:creationId xmlns:p14="http://schemas.microsoft.com/office/powerpoint/2010/main" val="4053287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a:t>
            </a:r>
            <a:r>
              <a:rPr lang="en-US" baseline="0" dirty="0" smtClean="0"/>
              <a:t> let look at actually implementing such a compromise.  First, let me show you the fully native app I would like to integrate managed content into.</a:t>
            </a:r>
            <a:endParaRPr lang="en-US" dirty="0"/>
          </a:p>
        </p:txBody>
      </p:sp>
      <p:sp>
        <p:nvSpPr>
          <p:cNvPr id="4" name="Slide Number Placeholder 3"/>
          <p:cNvSpPr>
            <a:spLocks noGrp="1"/>
          </p:cNvSpPr>
          <p:nvPr>
            <p:ph type="sldNum" sz="quarter" idx="10"/>
          </p:nvPr>
        </p:nvSpPr>
        <p:spPr/>
        <p:txBody>
          <a:bodyPr/>
          <a:lstStyle/>
          <a:p>
            <a:fld id="{3EF2277D-4E65-471B-8FDC-312617F5EA89}" type="slidenum">
              <a:rPr lang="en-US" smtClean="0"/>
              <a:pPr/>
              <a:t>8</a:t>
            </a:fld>
            <a:endParaRPr lang="en-US" dirty="0"/>
          </a:p>
        </p:txBody>
      </p:sp>
    </p:spTree>
    <p:extLst>
      <p:ext uri="{BB962C8B-B14F-4D97-AF65-F5344CB8AC3E}">
        <p14:creationId xmlns:p14="http://schemas.microsoft.com/office/powerpoint/2010/main" val="4042659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a:t>
            </a:r>
            <a:r>
              <a:rPr lang="en-US" baseline="0" dirty="0" smtClean="0"/>
              <a:t> actually get some managed content into my native app then, I have come up with the following four tasks.</a:t>
            </a:r>
            <a:endParaRPr lang="en-US" dirty="0"/>
          </a:p>
        </p:txBody>
      </p:sp>
      <p:sp>
        <p:nvSpPr>
          <p:cNvPr id="4" name="Slide Number Placeholder 3"/>
          <p:cNvSpPr>
            <a:spLocks noGrp="1"/>
          </p:cNvSpPr>
          <p:nvPr>
            <p:ph type="sldNum" sz="quarter" idx="10"/>
          </p:nvPr>
        </p:nvSpPr>
        <p:spPr/>
        <p:txBody>
          <a:bodyPr/>
          <a:lstStyle/>
          <a:p>
            <a:fld id="{3EF2277D-4E65-471B-8FDC-312617F5EA89}" type="slidenum">
              <a:rPr lang="en-US" smtClean="0"/>
              <a:pPr/>
              <a:t>9</a:t>
            </a:fld>
            <a:endParaRPr lang="en-US" dirty="0"/>
          </a:p>
        </p:txBody>
      </p:sp>
    </p:spTree>
    <p:extLst>
      <p:ext uri="{BB962C8B-B14F-4D97-AF65-F5344CB8AC3E}">
        <p14:creationId xmlns:p14="http://schemas.microsoft.com/office/powerpoint/2010/main" val="225515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8500"/>
            <a:ext cx="6210300" cy="34925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0B54A9C-A286-4D15-969A-0F25B6B043F7}" type="slidenum">
              <a:rPr lang="en-US" smtClean="0"/>
              <a:pPr>
                <a:defRPr/>
              </a:pPr>
              <a:t>17</a:t>
            </a:fld>
            <a:endParaRPr lang="en-US"/>
          </a:p>
        </p:txBody>
      </p:sp>
    </p:spTree>
    <p:extLst>
      <p:ext uri="{BB962C8B-B14F-4D97-AF65-F5344CB8AC3E}">
        <p14:creationId xmlns:p14="http://schemas.microsoft.com/office/powerpoint/2010/main" val="12912197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microsoft.com/office/2007/relationships/hdphoto" Target="../media/hdphoto1.wdp"/></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microsoft.com/office/2007/relationships/hdphoto" Target="../media/hdphoto1.wdp"/></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299" y="-2383"/>
            <a:ext cx="12185404" cy="686038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0" y="-2383"/>
            <a:ext cx="12192000" cy="6860383"/>
          </a:xfrm>
          <a:prstGeom prst="rect">
            <a:avLst/>
          </a:prstGeom>
          <a:gradFill flip="none" rotWithShape="1">
            <a:gsLst>
              <a:gs pos="51000">
                <a:srgbClr val="7030A0">
                  <a:alpha val="0"/>
                </a:srgbClr>
              </a:gs>
              <a:gs pos="100000">
                <a:srgbClr val="002060">
                  <a:alpha val="81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2" y="1277257"/>
            <a:ext cx="12192000" cy="1219200"/>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1349" y="-2383"/>
            <a:ext cx="373429" cy="612648"/>
          </a:xfrm>
          <a:prstGeom prst="rect">
            <a:avLst/>
          </a:prstGeom>
        </p:spPr>
      </p:pic>
      <p:sp>
        <p:nvSpPr>
          <p:cNvPr id="2" name="Title 1"/>
          <p:cNvSpPr>
            <a:spLocks noGrp="1"/>
          </p:cNvSpPr>
          <p:nvPr>
            <p:ph type="ctrTitle"/>
          </p:nvPr>
        </p:nvSpPr>
        <p:spPr>
          <a:xfrm>
            <a:off x="641349" y="1494755"/>
            <a:ext cx="10921064" cy="430887"/>
          </a:xfrm>
        </p:spPr>
        <p:txBody>
          <a:bodyPr wrap="square" lIns="0" tIns="0" rIns="0" bIns="0">
            <a:spAutoFit/>
          </a:bodyPr>
          <a:lstStyle>
            <a:lvl1pPr>
              <a:defRPr>
                <a:solidFill>
                  <a:schemeClr val="bg1"/>
                </a:solidFill>
                <a:latin typeface="Adobe Clean"/>
              </a:defRPr>
            </a:lvl1pPr>
          </a:lstStyle>
          <a:p>
            <a:r>
              <a:rPr lang="en-CA" smtClean="0"/>
              <a:t>Click to edit Master title style</a:t>
            </a:r>
            <a:endParaRPr lang="en-US" dirty="0"/>
          </a:p>
        </p:txBody>
      </p:sp>
      <p:sp>
        <p:nvSpPr>
          <p:cNvPr id="3" name="Subtitle 2"/>
          <p:cNvSpPr>
            <a:spLocks noGrp="1"/>
          </p:cNvSpPr>
          <p:nvPr>
            <p:ph type="subTitle" idx="1"/>
          </p:nvPr>
        </p:nvSpPr>
        <p:spPr>
          <a:xfrm>
            <a:off x="641349" y="1890011"/>
            <a:ext cx="10921064" cy="328295"/>
          </a:xfrm>
        </p:spPr>
        <p:txBody>
          <a:bodyPr wrap="square" lIns="0" tIns="0" rIns="0" bIns="0">
            <a:spAutoFit/>
          </a:bodyPr>
          <a:lstStyle>
            <a:lvl1pPr marL="0" indent="0" algn="l">
              <a:buNone/>
              <a:defRPr sz="2100">
                <a:solidFill>
                  <a:schemeClr val="tx1">
                    <a:tint val="75000"/>
                  </a:schemeClr>
                </a:solidFill>
                <a:latin typeface="Adobe Clean"/>
              </a:defRPr>
            </a:lvl1pPr>
            <a:lvl2pPr marL="544145" indent="0" algn="ctr">
              <a:buNone/>
              <a:defRPr>
                <a:solidFill>
                  <a:schemeClr val="tx1">
                    <a:tint val="75000"/>
                  </a:schemeClr>
                </a:solidFill>
              </a:defRPr>
            </a:lvl2pPr>
            <a:lvl3pPr marL="1088291" indent="0" algn="ctr">
              <a:buNone/>
              <a:defRPr>
                <a:solidFill>
                  <a:schemeClr val="tx1">
                    <a:tint val="75000"/>
                  </a:schemeClr>
                </a:solidFill>
              </a:defRPr>
            </a:lvl3pPr>
            <a:lvl4pPr marL="1632436" indent="0" algn="ctr">
              <a:buNone/>
              <a:defRPr>
                <a:solidFill>
                  <a:schemeClr val="tx1">
                    <a:tint val="75000"/>
                  </a:schemeClr>
                </a:solidFill>
              </a:defRPr>
            </a:lvl4pPr>
            <a:lvl5pPr marL="2176581" indent="0" algn="ctr">
              <a:buNone/>
              <a:defRPr>
                <a:solidFill>
                  <a:schemeClr val="tx1">
                    <a:tint val="75000"/>
                  </a:schemeClr>
                </a:solidFill>
              </a:defRPr>
            </a:lvl5pPr>
            <a:lvl6pPr marL="2720726" indent="0" algn="ctr">
              <a:buNone/>
              <a:defRPr>
                <a:solidFill>
                  <a:schemeClr val="tx1">
                    <a:tint val="75000"/>
                  </a:schemeClr>
                </a:solidFill>
              </a:defRPr>
            </a:lvl6pPr>
            <a:lvl7pPr marL="3264872" indent="0" algn="ctr">
              <a:buNone/>
              <a:defRPr>
                <a:solidFill>
                  <a:schemeClr val="tx1">
                    <a:tint val="75000"/>
                  </a:schemeClr>
                </a:solidFill>
              </a:defRPr>
            </a:lvl7pPr>
            <a:lvl8pPr marL="3809017" indent="0" algn="ctr">
              <a:buNone/>
              <a:defRPr>
                <a:solidFill>
                  <a:schemeClr val="tx1">
                    <a:tint val="75000"/>
                  </a:schemeClr>
                </a:solidFill>
              </a:defRPr>
            </a:lvl8pPr>
            <a:lvl9pPr marL="4353162" indent="0" algn="ctr">
              <a:buNone/>
              <a:defRPr>
                <a:solidFill>
                  <a:schemeClr val="tx1">
                    <a:tint val="75000"/>
                  </a:schemeClr>
                </a:solidFill>
              </a:defRPr>
            </a:lvl9pPr>
          </a:lstStyle>
          <a:p>
            <a:r>
              <a:rPr lang="en-CA" smtClean="0"/>
              <a:t>Click to edit Master subtitle style</a:t>
            </a:r>
            <a:endParaRPr lang="en-US" dirty="0"/>
          </a:p>
        </p:txBody>
      </p:sp>
      <p:sp>
        <p:nvSpPr>
          <p:cNvPr id="4" name="Date Placeholder 3"/>
          <p:cNvSpPr>
            <a:spLocks noGrp="1"/>
          </p:cNvSpPr>
          <p:nvPr>
            <p:ph type="dt" sz="half" idx="10"/>
          </p:nvPr>
        </p:nvSpPr>
        <p:spPr/>
        <p:txBody>
          <a:bodyPr/>
          <a:lstStyle/>
          <a:p>
            <a:fld id="{644EF78C-0077-4668-88B9-243DFB96141B}" type="datetime1">
              <a:rPr lang="en-US" smtClean="0"/>
              <a:pPr/>
              <a:t>14-12-16</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lgn="ctr">
              <a:defRPr/>
            </a:lvl1pPr>
          </a:lstStyle>
          <a:p>
            <a:fld id="{90156F56-D5AE-4C6F-B826-C69D1BC521BB}" type="slidenum">
              <a:rPr lang="en-US" smtClean="0"/>
              <a:pPr/>
              <a:t>‹#›</a:t>
            </a:fld>
            <a:endParaRPr lang="en-US"/>
          </a:p>
        </p:txBody>
      </p:sp>
      <p:pic>
        <p:nvPicPr>
          <p:cNvPr id="8" name="Picture 2" descr="C:\Users\Alex\Documents\!!work_201407\TS15_lockup_gradient.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67178" y="3022598"/>
            <a:ext cx="3310471" cy="1752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638616"/>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Headline or Chart">
    <p:spTree>
      <p:nvGrpSpPr>
        <p:cNvPr id="1" name=""/>
        <p:cNvGrpSpPr/>
        <p:nvPr/>
      </p:nvGrpSpPr>
      <p:grpSpPr>
        <a:xfrm>
          <a:off x="0" y="0"/>
          <a:ext cx="0" cy="0"/>
          <a:chOff x="0" y="0"/>
          <a:chExt cx="0" cy="0"/>
        </a:xfrm>
      </p:grpSpPr>
      <p:pic>
        <p:nvPicPr>
          <p:cNvPr id="11"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6355" y="-2383"/>
            <a:ext cx="12179291" cy="6479383"/>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79050707-6B9C-41AD-8E71-8169BFD8CE9E}" type="datetime1">
              <a:rPr lang="en-US" smtClean="0"/>
              <a:pPr/>
              <a:t>14-12-16</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pPr algn="ctr"/>
              <a:t>‹#›</a:t>
            </a:fld>
            <a:endParaRPr lang="en-US" dirty="0"/>
          </a:p>
        </p:txBody>
      </p:sp>
      <p:sp>
        <p:nvSpPr>
          <p:cNvPr id="10" name="Rectangle 9"/>
          <p:cNvSpPr/>
          <p:nvPr userDrawn="1"/>
        </p:nvSpPr>
        <p:spPr>
          <a:xfrm>
            <a:off x="0" y="0"/>
            <a:ext cx="12192000" cy="6479383"/>
          </a:xfrm>
          <a:prstGeom prst="rect">
            <a:avLst/>
          </a:prstGeom>
          <a:gradFill flip="none" rotWithShape="1">
            <a:gsLst>
              <a:gs pos="417">
                <a:srgbClr val="C00000">
                  <a:lumMod val="95000"/>
                  <a:lumOff val="5000"/>
                  <a:alpha val="0"/>
                </a:srgbClr>
              </a:gs>
              <a:gs pos="100000">
                <a:srgbClr val="002060">
                  <a:alpha val="80000"/>
                  <a:lumMod val="99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sz="2800" b="0" i="0">
                <a:solidFill>
                  <a:schemeClr val="bg1"/>
                </a:solidFill>
                <a:latin typeface="Adobe Clean"/>
                <a:cs typeface="Adobe Clean"/>
              </a:defRPr>
            </a:lvl1pPr>
          </a:lstStyle>
          <a:p>
            <a:r>
              <a:rPr lang="en-US" dirty="0" smtClean="0"/>
              <a:t>Click to edit Master title style</a:t>
            </a:r>
            <a:endParaRPr lang="en-US" dirty="0"/>
          </a:p>
        </p:txBody>
      </p:sp>
      <p:pic>
        <p:nvPicPr>
          <p:cNvPr id="9" name="Picture 2" descr="C:\Users\Alex\Documents\!!work_201407\TS15_lockup_gradient.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022394" y="159657"/>
            <a:ext cx="999368" cy="529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139097"/>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Headline or Chart">
    <p:spTree>
      <p:nvGrpSpPr>
        <p:cNvPr id="1" name=""/>
        <p:cNvGrpSpPr/>
        <p:nvPr/>
      </p:nvGrpSpPr>
      <p:grpSpPr>
        <a:xfrm>
          <a:off x="0" y="0"/>
          <a:ext cx="0" cy="0"/>
          <a:chOff x="0" y="0"/>
          <a:chExt cx="0" cy="0"/>
        </a:xfrm>
      </p:grpSpPr>
      <p:pic>
        <p:nvPicPr>
          <p:cNvPr id="11"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6355" y="-2383"/>
            <a:ext cx="12179291" cy="6479383"/>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79050707-6B9C-41AD-8E71-8169BFD8CE9E}" type="datetime1">
              <a:rPr lang="en-US" smtClean="0"/>
              <a:pPr/>
              <a:t>14-12-16</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pPr algn="ctr"/>
              <a:t>‹#›</a:t>
            </a:fld>
            <a:endParaRPr lang="en-US" dirty="0"/>
          </a:p>
        </p:txBody>
      </p:sp>
      <p:sp>
        <p:nvSpPr>
          <p:cNvPr id="10" name="Rectangle 9"/>
          <p:cNvSpPr/>
          <p:nvPr userDrawn="1"/>
        </p:nvSpPr>
        <p:spPr>
          <a:xfrm>
            <a:off x="0" y="0"/>
            <a:ext cx="12192000" cy="6479383"/>
          </a:xfrm>
          <a:prstGeom prst="rect">
            <a:avLst/>
          </a:prstGeom>
          <a:gradFill flip="none" rotWithShape="1">
            <a:gsLst>
              <a:gs pos="417">
                <a:srgbClr val="C00000">
                  <a:lumMod val="95000"/>
                  <a:lumOff val="5000"/>
                  <a:alpha val="0"/>
                </a:srgbClr>
              </a:gs>
              <a:gs pos="100000">
                <a:srgbClr val="002060">
                  <a:alpha val="80000"/>
                  <a:lumMod val="99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sz="2800" b="0" i="0">
                <a:solidFill>
                  <a:schemeClr val="bg1"/>
                </a:solidFill>
                <a:latin typeface="Adobe Clean"/>
                <a:cs typeface="Adobe Clean"/>
              </a:defRPr>
            </a:lvl1pPr>
          </a:lstStyle>
          <a:p>
            <a:r>
              <a:rPr lang="en-US" dirty="0" smtClean="0"/>
              <a:t>Click to edit Master title style</a:t>
            </a:r>
            <a:endParaRPr lang="en-US" dirty="0"/>
          </a:p>
        </p:txBody>
      </p:sp>
      <p:pic>
        <p:nvPicPr>
          <p:cNvPr id="9" name="Picture 2" descr="C:\Users\Alex\Documents\!!work_201407\TS15_lockup_gradient.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022394" y="159657"/>
            <a:ext cx="999368" cy="529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139097"/>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Black Content Area">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76251BD-8A37-4A4F-BD66-CA6ADEC4144E}" type="datetime1">
              <a:rPr lang="en-US" smtClean="0"/>
              <a:pPr/>
              <a:t>14-12-16</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pPr algn="ctr"/>
              <a:t>‹#›</a:t>
            </a:fld>
            <a:endParaRPr lang="en-US" dirty="0"/>
          </a:p>
        </p:txBody>
      </p:sp>
      <p:sp>
        <p:nvSpPr>
          <p:cNvPr id="7" name="Rectangle 5"/>
          <p:cNvSpPr>
            <a:spLocks noChangeArrowheads="1"/>
          </p:cNvSpPr>
          <p:nvPr userDrawn="1"/>
        </p:nvSpPr>
        <p:spPr bwMode="auto">
          <a:xfrm>
            <a:off x="2" y="3"/>
            <a:ext cx="12192000" cy="644207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08829" tIns="54414" rIns="108829" bIns="54414" anchor="ctr"/>
          <a:lstStyle/>
          <a:p>
            <a:pPr algn="ctr" rtl="0" fontAlgn="base">
              <a:spcBef>
                <a:spcPct val="0"/>
              </a:spcBef>
              <a:spcAft>
                <a:spcPct val="0"/>
              </a:spcAft>
            </a:pPr>
            <a:endParaRPr lang="en-US" kern="1200">
              <a:solidFill>
                <a:srgbClr val="FFFFFF"/>
              </a:solidFill>
              <a:latin typeface="+mn-lt"/>
              <a:ea typeface="ＭＳ Ｐゴシック" pitchFamily="-111" charset="-128"/>
              <a:cs typeface="+mn-cs"/>
            </a:endParaRPr>
          </a:p>
        </p:txBody>
      </p:sp>
      <p:sp>
        <p:nvSpPr>
          <p:cNvPr id="2" name="Title 1"/>
          <p:cNvSpPr>
            <a:spLocks noGrp="1"/>
          </p:cNvSpPr>
          <p:nvPr>
            <p:ph type="title"/>
          </p:nvPr>
        </p:nvSpPr>
        <p:spPr/>
        <p:txBody>
          <a:bodyPr/>
          <a:lstStyle>
            <a:lvl1pPr>
              <a:defRPr>
                <a:solidFill>
                  <a:schemeClr val="bg1">
                    <a:lumMod val="65000"/>
                  </a:schemeClr>
                </a:solidFill>
              </a:defRPr>
            </a:lvl1pPr>
          </a:lstStyle>
          <a:p>
            <a:r>
              <a:rPr lang="en-CA" smtClean="0"/>
              <a:t>Click to edit Master title style</a:t>
            </a:r>
            <a:endParaRPr lang="en-US" dirty="0"/>
          </a:p>
        </p:txBody>
      </p:sp>
      <p:pic>
        <p:nvPicPr>
          <p:cNvPr id="8" name="Picture 2" descr="C:\Users\Alex\Documents\!!work_201407\TS15_lockup_gradient.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022394" y="159657"/>
            <a:ext cx="999368" cy="529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605995"/>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lose">
    <p:spTree>
      <p:nvGrpSpPr>
        <p:cNvPr id="1" name=""/>
        <p:cNvGrpSpPr/>
        <p:nvPr/>
      </p:nvGrpSpPr>
      <p:grpSpPr>
        <a:xfrm>
          <a:off x="0" y="0"/>
          <a:ext cx="0" cy="0"/>
          <a:chOff x="0" y="0"/>
          <a:chExt cx="0" cy="0"/>
        </a:xfrm>
      </p:grpSpPr>
      <p:pic>
        <p:nvPicPr>
          <p:cNvPr id="11"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2" y="-1191"/>
            <a:ext cx="12191998" cy="685799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a:xfrm>
            <a:off x="2" y="0"/>
            <a:ext cx="12191998" cy="6858000"/>
          </a:xfrm>
          <a:prstGeom prst="rect">
            <a:avLst/>
          </a:prstGeom>
          <a:gradFill flip="none" rotWithShape="1">
            <a:gsLst>
              <a:gs pos="417">
                <a:srgbClr val="C00000">
                  <a:lumMod val="95000"/>
                  <a:lumOff val="5000"/>
                  <a:alpha val="0"/>
                </a:srgbClr>
              </a:gs>
              <a:gs pos="100000">
                <a:srgbClr val="002060">
                  <a:alpha val="80000"/>
                  <a:lumMod val="99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2383"/>
            <a:ext cx="12191995" cy="6860383"/>
          </a:xfrm>
          <a:prstGeom prst="rect">
            <a:avLst/>
          </a:prstGeom>
          <a:gradFill flip="none" rotWithShape="1">
            <a:gsLst>
              <a:gs pos="1429">
                <a:srgbClr val="7030A0">
                  <a:alpha val="0"/>
                </a:srgbClr>
              </a:gs>
              <a:gs pos="26000">
                <a:srgbClr val="7030A0">
                  <a:alpha val="0"/>
                </a:srgbClr>
              </a:gs>
              <a:gs pos="100000">
                <a:srgbClr val="002060">
                  <a:alpha val="81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descr="C:\Users\Alex\Desktop\growtogether.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14801" y="1057794"/>
            <a:ext cx="3962398" cy="5127806"/>
          </a:xfrm>
          <a:prstGeom prst="rect">
            <a:avLst/>
          </a:prstGeom>
          <a:noFill/>
          <a:effectLst>
            <a:outerShdw blurRad="889000" dist="38100" dir="2700000" algn="tl" rotWithShape="0">
              <a:prstClr val="black">
                <a:alpha val="23000"/>
              </a:prstClr>
            </a:outerShdw>
          </a:effectLst>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41349" y="-2383"/>
            <a:ext cx="373429" cy="612648"/>
          </a:xfrm>
          <a:prstGeom prst="rect">
            <a:avLst/>
          </a:prstGeom>
        </p:spPr>
      </p:pic>
      <p:sp>
        <p:nvSpPr>
          <p:cNvPr id="4" name="Date Placeholder 3"/>
          <p:cNvSpPr>
            <a:spLocks noGrp="1"/>
          </p:cNvSpPr>
          <p:nvPr>
            <p:ph type="dt" sz="half" idx="10"/>
          </p:nvPr>
        </p:nvSpPr>
        <p:spPr/>
        <p:txBody>
          <a:bodyPr/>
          <a:lstStyle/>
          <a:p>
            <a:fld id="{644EF78C-0077-4668-88B9-243DFB96141B}" type="datetime1">
              <a:rPr lang="en-US" smtClean="0"/>
              <a:pPr/>
              <a:t>14-12-16</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lgn="ctr">
              <a:defRPr/>
            </a:lvl1pPr>
          </a:lstStyle>
          <a:p>
            <a:fld id="{90156F56-D5AE-4C6F-B826-C69D1BC521BB}" type="slidenum">
              <a:rPr lang="en-US" smtClean="0"/>
              <a:pPr/>
              <a:t>‹#›</a:t>
            </a:fld>
            <a:endParaRPr lang="en-US"/>
          </a:p>
        </p:txBody>
      </p:sp>
      <p:sp>
        <p:nvSpPr>
          <p:cNvPr id="2" name="Rectangle 1"/>
          <p:cNvSpPr/>
          <p:nvPr userDrawn="1"/>
        </p:nvSpPr>
        <p:spPr>
          <a:xfrm rot="10800000">
            <a:off x="-1" y="5573485"/>
            <a:ext cx="12191997" cy="1284512"/>
          </a:xfrm>
          <a:prstGeom prst="rect">
            <a:avLst/>
          </a:prstGeom>
          <a:gradFill>
            <a:gsLst>
              <a:gs pos="0">
                <a:schemeClr val="tx1">
                  <a:alpha val="57000"/>
                </a:schemeClr>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9941907"/>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Headline or Chart">
    <p:spTree>
      <p:nvGrpSpPr>
        <p:cNvPr id="1" name=""/>
        <p:cNvGrpSpPr/>
        <p:nvPr/>
      </p:nvGrpSpPr>
      <p:grpSpPr>
        <a:xfrm>
          <a:off x="0" y="0"/>
          <a:ext cx="0" cy="0"/>
          <a:chOff x="0" y="0"/>
          <a:chExt cx="0" cy="0"/>
        </a:xfrm>
      </p:grpSpPr>
      <p:pic>
        <p:nvPicPr>
          <p:cNvPr id="11"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6355" y="-2383"/>
            <a:ext cx="12179291" cy="6479383"/>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79050707-6B9C-41AD-8E71-8169BFD8CE9E}" type="datetime1">
              <a:rPr lang="en-US" smtClean="0"/>
              <a:pPr/>
              <a:t>14-12-16</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pPr algn="ctr"/>
              <a:t>‹#›</a:t>
            </a:fld>
            <a:endParaRPr lang="en-US" dirty="0"/>
          </a:p>
        </p:txBody>
      </p:sp>
      <p:sp>
        <p:nvSpPr>
          <p:cNvPr id="10" name="Rectangle 9"/>
          <p:cNvSpPr/>
          <p:nvPr userDrawn="1"/>
        </p:nvSpPr>
        <p:spPr>
          <a:xfrm>
            <a:off x="0" y="0"/>
            <a:ext cx="12192000" cy="6479383"/>
          </a:xfrm>
          <a:prstGeom prst="rect">
            <a:avLst/>
          </a:prstGeom>
          <a:gradFill flip="none" rotWithShape="1">
            <a:gsLst>
              <a:gs pos="417">
                <a:srgbClr val="C00000">
                  <a:lumMod val="95000"/>
                  <a:lumOff val="5000"/>
                  <a:alpha val="0"/>
                </a:srgbClr>
              </a:gs>
              <a:gs pos="100000">
                <a:srgbClr val="002060">
                  <a:alpha val="80000"/>
                  <a:lumMod val="99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sz="2800" b="0" i="0">
                <a:solidFill>
                  <a:schemeClr val="bg1"/>
                </a:solidFill>
                <a:latin typeface="Adobe Clean"/>
                <a:cs typeface="Adobe Clean"/>
              </a:defRPr>
            </a:lvl1pPr>
          </a:lstStyle>
          <a:p>
            <a:r>
              <a:rPr lang="en-US" dirty="0" smtClean="0"/>
              <a:t>Click to edit Master title style</a:t>
            </a:r>
            <a:endParaRPr lang="en-US" dirty="0"/>
          </a:p>
        </p:txBody>
      </p:sp>
      <p:pic>
        <p:nvPicPr>
          <p:cNvPr id="9" name="Picture 2" descr="C:\Users\Alex\Documents\!!work_201407\TS15_lockup_gradient.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022394" y="159657"/>
            <a:ext cx="999368" cy="529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139097"/>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Black Content Area">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76251BD-8A37-4A4F-BD66-CA6ADEC4144E}" type="datetime1">
              <a:rPr lang="en-US" smtClean="0"/>
              <a:pPr/>
              <a:t>14-12-16</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pPr algn="ctr"/>
              <a:t>‹#›</a:t>
            </a:fld>
            <a:endParaRPr lang="en-US" dirty="0"/>
          </a:p>
        </p:txBody>
      </p:sp>
      <p:sp>
        <p:nvSpPr>
          <p:cNvPr id="7" name="Rectangle 5"/>
          <p:cNvSpPr>
            <a:spLocks noChangeArrowheads="1"/>
          </p:cNvSpPr>
          <p:nvPr userDrawn="1"/>
        </p:nvSpPr>
        <p:spPr bwMode="auto">
          <a:xfrm>
            <a:off x="2" y="3"/>
            <a:ext cx="12192000" cy="644207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08829" tIns="54414" rIns="108829" bIns="54414" anchor="ctr"/>
          <a:lstStyle/>
          <a:p>
            <a:pPr algn="ctr" rtl="0" fontAlgn="base">
              <a:spcBef>
                <a:spcPct val="0"/>
              </a:spcBef>
              <a:spcAft>
                <a:spcPct val="0"/>
              </a:spcAft>
            </a:pPr>
            <a:endParaRPr lang="en-US" kern="1200">
              <a:solidFill>
                <a:srgbClr val="FFFFFF"/>
              </a:solidFill>
              <a:latin typeface="+mn-lt"/>
              <a:ea typeface="ＭＳ Ｐゴシック" pitchFamily="-111" charset="-128"/>
              <a:cs typeface="+mn-cs"/>
            </a:endParaRPr>
          </a:p>
        </p:txBody>
      </p:sp>
      <p:sp>
        <p:nvSpPr>
          <p:cNvPr id="2" name="Title 1"/>
          <p:cNvSpPr>
            <a:spLocks noGrp="1"/>
          </p:cNvSpPr>
          <p:nvPr>
            <p:ph type="title"/>
          </p:nvPr>
        </p:nvSpPr>
        <p:spPr/>
        <p:txBody>
          <a:bodyPr/>
          <a:lstStyle>
            <a:lvl1pPr>
              <a:defRPr>
                <a:solidFill>
                  <a:schemeClr val="bg1">
                    <a:lumMod val="65000"/>
                  </a:schemeClr>
                </a:solidFill>
              </a:defRPr>
            </a:lvl1pPr>
          </a:lstStyle>
          <a:p>
            <a:r>
              <a:rPr lang="en-CA" smtClean="0"/>
              <a:t>Click to edit Master title style</a:t>
            </a:r>
            <a:endParaRPr lang="en-US" dirty="0"/>
          </a:p>
        </p:txBody>
      </p:sp>
      <p:pic>
        <p:nvPicPr>
          <p:cNvPr id="8" name="Picture 2" descr="C:\Users\Alex\Documents\!!work_201407\TS15_lockup_gradient.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022394" y="159657"/>
            <a:ext cx="999368" cy="529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605995"/>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Close">
    <p:spTree>
      <p:nvGrpSpPr>
        <p:cNvPr id="1" name=""/>
        <p:cNvGrpSpPr/>
        <p:nvPr/>
      </p:nvGrpSpPr>
      <p:grpSpPr>
        <a:xfrm>
          <a:off x="0" y="0"/>
          <a:ext cx="0" cy="0"/>
          <a:chOff x="0" y="0"/>
          <a:chExt cx="0" cy="0"/>
        </a:xfrm>
      </p:grpSpPr>
      <p:pic>
        <p:nvPicPr>
          <p:cNvPr id="11"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2" y="-1191"/>
            <a:ext cx="12191998" cy="685799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a:xfrm>
            <a:off x="2" y="0"/>
            <a:ext cx="12191998" cy="6858000"/>
          </a:xfrm>
          <a:prstGeom prst="rect">
            <a:avLst/>
          </a:prstGeom>
          <a:gradFill flip="none" rotWithShape="1">
            <a:gsLst>
              <a:gs pos="417">
                <a:srgbClr val="C00000">
                  <a:lumMod val="95000"/>
                  <a:lumOff val="5000"/>
                  <a:alpha val="0"/>
                </a:srgbClr>
              </a:gs>
              <a:gs pos="100000">
                <a:srgbClr val="002060">
                  <a:alpha val="80000"/>
                  <a:lumMod val="99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2383"/>
            <a:ext cx="12191995" cy="6860383"/>
          </a:xfrm>
          <a:prstGeom prst="rect">
            <a:avLst/>
          </a:prstGeom>
          <a:gradFill flip="none" rotWithShape="1">
            <a:gsLst>
              <a:gs pos="1429">
                <a:srgbClr val="7030A0">
                  <a:alpha val="0"/>
                </a:srgbClr>
              </a:gs>
              <a:gs pos="26000">
                <a:srgbClr val="7030A0">
                  <a:alpha val="0"/>
                </a:srgbClr>
              </a:gs>
              <a:gs pos="100000">
                <a:srgbClr val="002060">
                  <a:alpha val="81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descr="C:\Users\Alex\Desktop\growtogether.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14801" y="1057794"/>
            <a:ext cx="3962398" cy="5127806"/>
          </a:xfrm>
          <a:prstGeom prst="rect">
            <a:avLst/>
          </a:prstGeom>
          <a:noFill/>
          <a:effectLst>
            <a:outerShdw blurRad="889000" dist="38100" dir="2700000" algn="tl" rotWithShape="0">
              <a:prstClr val="black">
                <a:alpha val="23000"/>
              </a:prstClr>
            </a:outerShdw>
          </a:effectLst>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41349" y="-2383"/>
            <a:ext cx="373429" cy="612648"/>
          </a:xfrm>
          <a:prstGeom prst="rect">
            <a:avLst/>
          </a:prstGeom>
        </p:spPr>
      </p:pic>
      <p:sp>
        <p:nvSpPr>
          <p:cNvPr id="4" name="Date Placeholder 3"/>
          <p:cNvSpPr>
            <a:spLocks noGrp="1"/>
          </p:cNvSpPr>
          <p:nvPr>
            <p:ph type="dt" sz="half" idx="10"/>
          </p:nvPr>
        </p:nvSpPr>
        <p:spPr/>
        <p:txBody>
          <a:bodyPr/>
          <a:lstStyle/>
          <a:p>
            <a:fld id="{644EF78C-0077-4668-88B9-243DFB96141B}" type="datetime1">
              <a:rPr lang="en-US" smtClean="0"/>
              <a:pPr/>
              <a:t>14-12-16</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lgn="ctr">
              <a:defRPr/>
            </a:lvl1pPr>
          </a:lstStyle>
          <a:p>
            <a:fld id="{90156F56-D5AE-4C6F-B826-C69D1BC521BB}" type="slidenum">
              <a:rPr lang="en-US" smtClean="0"/>
              <a:pPr/>
              <a:t>‹#›</a:t>
            </a:fld>
            <a:endParaRPr lang="en-US"/>
          </a:p>
        </p:txBody>
      </p:sp>
      <p:sp>
        <p:nvSpPr>
          <p:cNvPr id="2" name="Rectangle 1"/>
          <p:cNvSpPr/>
          <p:nvPr userDrawn="1"/>
        </p:nvSpPr>
        <p:spPr>
          <a:xfrm rot="10800000">
            <a:off x="-1" y="5573485"/>
            <a:ext cx="12191997" cy="1284512"/>
          </a:xfrm>
          <a:prstGeom prst="rect">
            <a:avLst/>
          </a:prstGeom>
          <a:gradFill>
            <a:gsLst>
              <a:gs pos="0">
                <a:schemeClr val="tx1">
                  <a:alpha val="57000"/>
                </a:schemeClr>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9941907"/>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lose">
    <p:spTree>
      <p:nvGrpSpPr>
        <p:cNvPr id="1" name=""/>
        <p:cNvGrpSpPr/>
        <p:nvPr/>
      </p:nvGrpSpPr>
      <p:grpSpPr>
        <a:xfrm>
          <a:off x="0" y="0"/>
          <a:ext cx="0" cy="0"/>
          <a:chOff x="0" y="0"/>
          <a:chExt cx="0" cy="0"/>
        </a:xfrm>
      </p:grpSpPr>
      <p:pic>
        <p:nvPicPr>
          <p:cNvPr id="11"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2" y="-1191"/>
            <a:ext cx="12191998" cy="685799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a:xfrm>
            <a:off x="2" y="0"/>
            <a:ext cx="12191998" cy="6858000"/>
          </a:xfrm>
          <a:prstGeom prst="rect">
            <a:avLst/>
          </a:prstGeom>
          <a:gradFill flip="none" rotWithShape="1">
            <a:gsLst>
              <a:gs pos="417">
                <a:srgbClr val="C00000">
                  <a:lumMod val="95000"/>
                  <a:lumOff val="5000"/>
                  <a:alpha val="0"/>
                </a:srgbClr>
              </a:gs>
              <a:gs pos="100000">
                <a:srgbClr val="002060">
                  <a:alpha val="80000"/>
                  <a:lumMod val="99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2383"/>
            <a:ext cx="12191995" cy="6860383"/>
          </a:xfrm>
          <a:prstGeom prst="rect">
            <a:avLst/>
          </a:prstGeom>
          <a:gradFill flip="none" rotWithShape="1">
            <a:gsLst>
              <a:gs pos="1429">
                <a:srgbClr val="7030A0">
                  <a:alpha val="0"/>
                </a:srgbClr>
              </a:gs>
              <a:gs pos="26000">
                <a:srgbClr val="7030A0">
                  <a:alpha val="0"/>
                </a:srgbClr>
              </a:gs>
              <a:gs pos="100000">
                <a:srgbClr val="002060">
                  <a:alpha val="81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descr="C:\Users\Alex\Desktop\growtogether.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14801" y="1057794"/>
            <a:ext cx="3962398" cy="5127806"/>
          </a:xfrm>
          <a:prstGeom prst="rect">
            <a:avLst/>
          </a:prstGeom>
          <a:noFill/>
          <a:effectLst>
            <a:outerShdw blurRad="889000" dist="38100" dir="2700000" algn="tl" rotWithShape="0">
              <a:prstClr val="black">
                <a:alpha val="23000"/>
              </a:prstClr>
            </a:outerShdw>
          </a:effectLst>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41349" y="-2383"/>
            <a:ext cx="373429" cy="612648"/>
          </a:xfrm>
          <a:prstGeom prst="rect">
            <a:avLst/>
          </a:prstGeom>
        </p:spPr>
      </p:pic>
      <p:sp>
        <p:nvSpPr>
          <p:cNvPr id="4" name="Date Placeholder 3"/>
          <p:cNvSpPr>
            <a:spLocks noGrp="1"/>
          </p:cNvSpPr>
          <p:nvPr>
            <p:ph type="dt" sz="half" idx="10"/>
          </p:nvPr>
        </p:nvSpPr>
        <p:spPr/>
        <p:txBody>
          <a:bodyPr/>
          <a:lstStyle/>
          <a:p>
            <a:fld id="{644EF78C-0077-4668-88B9-243DFB96141B}" type="datetime1">
              <a:rPr lang="en-US" smtClean="0"/>
              <a:pPr/>
              <a:t>14-12-16</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lgn="ctr">
              <a:defRPr/>
            </a:lvl1pPr>
          </a:lstStyle>
          <a:p>
            <a:fld id="{90156F56-D5AE-4C6F-B826-C69D1BC521BB}" type="slidenum">
              <a:rPr lang="en-US" smtClean="0"/>
              <a:pPr/>
              <a:t>‹#›</a:t>
            </a:fld>
            <a:endParaRPr lang="en-US"/>
          </a:p>
        </p:txBody>
      </p:sp>
      <p:sp>
        <p:nvSpPr>
          <p:cNvPr id="2" name="Rectangle 1"/>
          <p:cNvSpPr/>
          <p:nvPr userDrawn="1"/>
        </p:nvSpPr>
        <p:spPr>
          <a:xfrm rot="10800000">
            <a:off x="-1" y="5573485"/>
            <a:ext cx="12191997" cy="1284512"/>
          </a:xfrm>
          <a:prstGeom prst="rect">
            <a:avLst/>
          </a:prstGeom>
          <a:gradFill>
            <a:gsLst>
              <a:gs pos="0">
                <a:schemeClr val="tx1">
                  <a:alpha val="57000"/>
                </a:schemeClr>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9941907"/>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0" y="2"/>
            <a:ext cx="12193588" cy="798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lvl1pPr>
              <a:defRPr>
                <a:solidFill>
                  <a:schemeClr val="bg1"/>
                </a:solidFill>
              </a:defRPr>
            </a:lvl1p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B3B8D6CA-D4AF-4FDC-9641-A8569C957DEB}" type="datetime1">
              <a:rPr lang="en-US" smtClean="0"/>
              <a:pPr/>
              <a:t>14-12-16</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pPr algn="ctr"/>
              <a:t>‹#›</a:t>
            </a:fld>
            <a:endParaRPr lang="en-US" dirty="0"/>
          </a:p>
        </p:txBody>
      </p:sp>
      <p:pic>
        <p:nvPicPr>
          <p:cNvPr id="9" name="Picture 2" descr="C:\Users\Alex\Documents\!!work_201407\TS15_lockup_gradient.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022394" y="159657"/>
            <a:ext cx="999368" cy="529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604949"/>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B3B8D6CA-D4AF-4FDC-9641-A8569C957DEB}" type="datetime1">
              <a:rPr lang="en-US" smtClean="0"/>
              <a:pPr/>
              <a:t>14-12-16</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pPr algn="ctr"/>
              <a:t>‹#›</a:t>
            </a:fld>
            <a:endParaRPr lang="en-US" dirty="0"/>
          </a:p>
        </p:txBody>
      </p:sp>
      <p:pic>
        <p:nvPicPr>
          <p:cNvPr id="7" name="Picture 2" descr="C:\Users\Alex\Documents\!!work_201407\TS15_lockup_gradient.png"/>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1022394" y="159657"/>
            <a:ext cx="999368" cy="529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0773830"/>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9050707-6B9C-41AD-8E71-8169BFD8CE9E}" type="datetime1">
              <a:rPr lang="en-US" smtClean="0"/>
              <a:pPr/>
              <a:t>14-12-16</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pPr algn="ctr"/>
              <a:t>‹#›</a:t>
            </a:fld>
            <a:endParaRPr lang="en-US" dirty="0"/>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CA" smtClean="0"/>
              <a:t>Click to edit Master title style</a:t>
            </a:r>
            <a:endParaRPr lang="en-US"/>
          </a:p>
        </p:txBody>
      </p:sp>
      <p:pic>
        <p:nvPicPr>
          <p:cNvPr id="7" name="Picture 2" descr="C:\Users\Alex\Documents\!!work_201407\TS15_lockup_gradient.png"/>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1022394" y="159657"/>
            <a:ext cx="999368" cy="529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0551445"/>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lack Content Area">
    <p:spTree>
      <p:nvGrpSpPr>
        <p:cNvPr id="1" name=""/>
        <p:cNvGrpSpPr/>
        <p:nvPr/>
      </p:nvGrpSpPr>
      <p:grpSpPr>
        <a:xfrm>
          <a:off x="0" y="0"/>
          <a:ext cx="0" cy="0"/>
          <a:chOff x="0" y="0"/>
          <a:chExt cx="0" cy="0"/>
        </a:xfrm>
      </p:grpSpPr>
      <p:sp>
        <p:nvSpPr>
          <p:cNvPr id="7" name="Rectangle 5"/>
          <p:cNvSpPr>
            <a:spLocks noChangeArrowheads="1"/>
          </p:cNvSpPr>
          <p:nvPr userDrawn="1"/>
        </p:nvSpPr>
        <p:spPr bwMode="auto">
          <a:xfrm>
            <a:off x="2" y="3"/>
            <a:ext cx="12192000" cy="644207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08829" tIns="54414" rIns="108829" bIns="54414" anchor="ctr"/>
          <a:lstStyle/>
          <a:p>
            <a:pPr algn="ctr" rtl="0" fontAlgn="base">
              <a:spcBef>
                <a:spcPct val="0"/>
              </a:spcBef>
              <a:spcAft>
                <a:spcPct val="0"/>
              </a:spcAft>
            </a:pPr>
            <a:endParaRPr lang="en-US" kern="1200">
              <a:solidFill>
                <a:srgbClr val="FFFFFF"/>
              </a:solidFill>
              <a:latin typeface="+mn-lt"/>
              <a:ea typeface="ＭＳ Ｐゴシック" pitchFamily="-111" charset="-128"/>
              <a:cs typeface="+mn-cs"/>
            </a:endParaRPr>
          </a:p>
        </p:txBody>
      </p:sp>
      <p:pic>
        <p:nvPicPr>
          <p:cNvPr id="9"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0" y="2"/>
            <a:ext cx="12193588" cy="798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576251BD-8A37-4A4F-BD66-CA6ADEC4144E}" type="datetime1">
              <a:rPr lang="en-US" smtClean="0"/>
              <a:pPr/>
              <a:t>14-12-16</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pPr algn="ctr"/>
              <a:t>‹#›</a:t>
            </a:fld>
            <a:endParaRPr lang="en-US" dirty="0"/>
          </a:p>
        </p:txBody>
      </p:sp>
      <p:sp>
        <p:nvSpPr>
          <p:cNvPr id="2" name="Title 1"/>
          <p:cNvSpPr>
            <a:spLocks noGrp="1"/>
          </p:cNvSpPr>
          <p:nvPr>
            <p:ph type="title"/>
          </p:nvPr>
        </p:nvSpPr>
        <p:spPr/>
        <p:txBody>
          <a:bodyPr/>
          <a:lstStyle>
            <a:lvl1pPr>
              <a:defRPr>
                <a:solidFill>
                  <a:schemeClr val="bg1"/>
                </a:solidFill>
              </a:defRPr>
            </a:lvl1pPr>
          </a:lstStyle>
          <a:p>
            <a:r>
              <a:rPr lang="en-CA" smtClean="0"/>
              <a:t>Click to edit Master title style</a:t>
            </a:r>
            <a:endParaRPr lang="en-US" dirty="0"/>
          </a:p>
        </p:txBody>
      </p:sp>
      <p:pic>
        <p:nvPicPr>
          <p:cNvPr id="8" name="Picture 2" descr="C:\Users\Alex\Documents\!!work_201407\TS15_lockup_gradient.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022394" y="159657"/>
            <a:ext cx="999368" cy="529077"/>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p:cNvSpPr>
            <a:spLocks noGrp="1"/>
          </p:cNvSpPr>
          <p:nvPr>
            <p:ph idx="1"/>
          </p:nvPr>
        </p:nvSpPr>
        <p:spPr>
          <a:xfrm>
            <a:off x="304801" y="990600"/>
            <a:ext cx="11582400" cy="5181600"/>
          </a:xfrm>
        </p:spPr>
        <p:txBody>
          <a:bodyPr/>
          <a:lstStyle>
            <a:lvl1pPr>
              <a:defRPr>
                <a:solidFill>
                  <a:schemeClr val="bg1">
                    <a:lumMod val="65000"/>
                  </a:schemeClr>
                </a:solidFill>
              </a:defRPr>
            </a:lvl1pPr>
            <a:lvl2pPr>
              <a:defRPr>
                <a:solidFill>
                  <a:schemeClr val="bg1">
                    <a:lumMod val="65000"/>
                  </a:schemeClr>
                </a:solidFill>
              </a:defRPr>
            </a:lvl2pPr>
            <a:lvl3pPr>
              <a:defRPr>
                <a:solidFill>
                  <a:schemeClr val="bg1">
                    <a:lumMod val="65000"/>
                  </a:schemeClr>
                </a:solidFill>
              </a:defRPr>
            </a:lvl3pPr>
            <a:lvl4pPr>
              <a:defRPr>
                <a:solidFill>
                  <a:schemeClr val="bg1">
                    <a:lumMod val="65000"/>
                  </a:schemeClr>
                </a:solidFill>
              </a:defRPr>
            </a:lvl4pPr>
            <a:lvl5pPr>
              <a:defRPr>
                <a:solidFill>
                  <a:schemeClr val="bg1">
                    <a:lumMod val="65000"/>
                  </a:schemeClr>
                </a:solidFill>
              </a:defRPr>
            </a:lvl5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Tree>
    <p:extLst>
      <p:ext uri="{BB962C8B-B14F-4D97-AF65-F5344CB8AC3E}">
        <p14:creationId xmlns:p14="http://schemas.microsoft.com/office/powerpoint/2010/main" val="3441002643"/>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ck Content Area">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76251BD-8A37-4A4F-BD66-CA6ADEC4144E}" type="datetime1">
              <a:rPr lang="en-US" smtClean="0"/>
              <a:pPr/>
              <a:t>14-12-16</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pPr algn="ctr"/>
              <a:t>‹#›</a:t>
            </a:fld>
            <a:endParaRPr lang="en-US" dirty="0"/>
          </a:p>
        </p:txBody>
      </p:sp>
      <p:sp>
        <p:nvSpPr>
          <p:cNvPr id="7" name="Rectangle 5"/>
          <p:cNvSpPr>
            <a:spLocks noChangeArrowheads="1"/>
          </p:cNvSpPr>
          <p:nvPr userDrawn="1"/>
        </p:nvSpPr>
        <p:spPr bwMode="auto">
          <a:xfrm>
            <a:off x="2" y="3"/>
            <a:ext cx="12192000" cy="644207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08829" tIns="54414" rIns="108829" bIns="54414" anchor="ctr"/>
          <a:lstStyle/>
          <a:p>
            <a:pPr algn="ctr" rtl="0" fontAlgn="base">
              <a:spcBef>
                <a:spcPct val="0"/>
              </a:spcBef>
              <a:spcAft>
                <a:spcPct val="0"/>
              </a:spcAft>
            </a:pPr>
            <a:endParaRPr lang="en-US" kern="1200">
              <a:solidFill>
                <a:srgbClr val="FFFFFF"/>
              </a:solidFill>
              <a:latin typeface="+mn-lt"/>
              <a:ea typeface="ＭＳ Ｐゴシック" pitchFamily="-111" charset="-128"/>
              <a:cs typeface="+mn-cs"/>
            </a:endParaRPr>
          </a:p>
        </p:txBody>
      </p:sp>
      <p:sp>
        <p:nvSpPr>
          <p:cNvPr id="2" name="Title 1"/>
          <p:cNvSpPr>
            <a:spLocks noGrp="1"/>
          </p:cNvSpPr>
          <p:nvPr>
            <p:ph type="title"/>
          </p:nvPr>
        </p:nvSpPr>
        <p:spPr/>
        <p:txBody>
          <a:bodyPr/>
          <a:lstStyle>
            <a:lvl1pPr>
              <a:defRPr>
                <a:solidFill>
                  <a:schemeClr val="bg1">
                    <a:lumMod val="65000"/>
                  </a:schemeClr>
                </a:solidFill>
              </a:defRPr>
            </a:lvl1pPr>
          </a:lstStyle>
          <a:p>
            <a:r>
              <a:rPr lang="en-CA" smtClean="0"/>
              <a:t>Click to edit Master title style</a:t>
            </a:r>
            <a:endParaRPr lang="en-US" dirty="0"/>
          </a:p>
        </p:txBody>
      </p:sp>
      <p:pic>
        <p:nvPicPr>
          <p:cNvPr id="8" name="Picture 2" descr="C:\Users\Alex\Documents\!!work_201407\TS15_lockup_gradient.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022394" y="159657"/>
            <a:ext cx="999368" cy="529077"/>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a:spLocks noGrp="1"/>
          </p:cNvSpPr>
          <p:nvPr>
            <p:ph idx="1"/>
          </p:nvPr>
        </p:nvSpPr>
        <p:spPr>
          <a:xfrm>
            <a:off x="304801" y="990600"/>
            <a:ext cx="11582400" cy="5181600"/>
          </a:xfrm>
        </p:spPr>
        <p:txBody>
          <a:bodyPr/>
          <a:lstStyle>
            <a:lvl1pPr>
              <a:defRPr>
                <a:solidFill>
                  <a:schemeClr val="bg1">
                    <a:lumMod val="65000"/>
                  </a:schemeClr>
                </a:solidFill>
              </a:defRPr>
            </a:lvl1pPr>
            <a:lvl2pPr>
              <a:defRPr>
                <a:solidFill>
                  <a:schemeClr val="bg1">
                    <a:lumMod val="65000"/>
                  </a:schemeClr>
                </a:solidFill>
              </a:defRPr>
            </a:lvl2pPr>
            <a:lvl3pPr>
              <a:defRPr>
                <a:solidFill>
                  <a:schemeClr val="bg1">
                    <a:lumMod val="65000"/>
                  </a:schemeClr>
                </a:solidFill>
              </a:defRPr>
            </a:lvl3pPr>
            <a:lvl4pPr>
              <a:defRPr>
                <a:solidFill>
                  <a:schemeClr val="bg1">
                    <a:lumMod val="65000"/>
                  </a:schemeClr>
                </a:solidFill>
              </a:defRPr>
            </a:lvl4pPr>
            <a:lvl5pPr>
              <a:defRPr>
                <a:solidFill>
                  <a:schemeClr val="bg1">
                    <a:lumMod val="65000"/>
                  </a:schemeClr>
                </a:solidFill>
              </a:defRPr>
            </a:lvl5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Tree>
    <p:extLst>
      <p:ext uri="{BB962C8B-B14F-4D97-AF65-F5344CB8AC3E}">
        <p14:creationId xmlns:p14="http://schemas.microsoft.com/office/powerpoint/2010/main" val="4063288961"/>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Black Content Area">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76251BD-8A37-4A4F-BD66-CA6ADEC4144E}" type="datetime1">
              <a:rPr lang="en-US" smtClean="0"/>
              <a:pPr/>
              <a:t>14-12-16</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pPr algn="ctr"/>
              <a:t>‹#›</a:t>
            </a:fld>
            <a:endParaRPr lang="en-US" dirty="0"/>
          </a:p>
        </p:txBody>
      </p:sp>
      <p:sp>
        <p:nvSpPr>
          <p:cNvPr id="7" name="Rectangle 5"/>
          <p:cNvSpPr>
            <a:spLocks noChangeArrowheads="1"/>
          </p:cNvSpPr>
          <p:nvPr userDrawn="1"/>
        </p:nvSpPr>
        <p:spPr bwMode="auto">
          <a:xfrm>
            <a:off x="2" y="3"/>
            <a:ext cx="12192000" cy="644207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08829" tIns="54414" rIns="108829" bIns="54414" anchor="ctr"/>
          <a:lstStyle/>
          <a:p>
            <a:pPr algn="ctr" rtl="0" fontAlgn="base">
              <a:spcBef>
                <a:spcPct val="0"/>
              </a:spcBef>
              <a:spcAft>
                <a:spcPct val="0"/>
              </a:spcAft>
            </a:pPr>
            <a:endParaRPr lang="en-US" kern="1200">
              <a:solidFill>
                <a:srgbClr val="FFFFFF"/>
              </a:solidFill>
              <a:latin typeface="+mn-lt"/>
              <a:ea typeface="ＭＳ Ｐゴシック" pitchFamily="-111" charset="-128"/>
              <a:cs typeface="+mn-cs"/>
            </a:endParaRPr>
          </a:p>
        </p:txBody>
      </p:sp>
      <p:sp>
        <p:nvSpPr>
          <p:cNvPr id="2" name="Title 1"/>
          <p:cNvSpPr>
            <a:spLocks noGrp="1"/>
          </p:cNvSpPr>
          <p:nvPr>
            <p:ph type="title"/>
          </p:nvPr>
        </p:nvSpPr>
        <p:spPr/>
        <p:txBody>
          <a:bodyPr/>
          <a:lstStyle>
            <a:lvl1pPr>
              <a:defRPr>
                <a:solidFill>
                  <a:schemeClr val="bg1">
                    <a:lumMod val="65000"/>
                  </a:schemeClr>
                </a:solidFill>
              </a:defRPr>
            </a:lvl1pPr>
          </a:lstStyle>
          <a:p>
            <a:r>
              <a:rPr lang="en-CA" smtClean="0"/>
              <a:t>Click to edit Master title style</a:t>
            </a:r>
            <a:endParaRPr lang="en-US" dirty="0"/>
          </a:p>
        </p:txBody>
      </p:sp>
      <p:pic>
        <p:nvPicPr>
          <p:cNvPr id="8" name="Picture 2" descr="C:\Users\Alex\Documents\!!work_201407\TS15_lockup_gradient.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022394" y="159657"/>
            <a:ext cx="999368" cy="529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605995"/>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line or Busy Char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9050707-6B9C-41AD-8E71-8169BFD8CE9E}" type="datetime1">
              <a:rPr lang="en-US" smtClean="0"/>
              <a:pPr/>
              <a:t>14-12-16</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pPr algn="ctr"/>
              <a:t>‹#›</a:t>
            </a:fld>
            <a:endParaRPr lang="en-US" dirty="0"/>
          </a:p>
        </p:txBody>
      </p:sp>
      <p:sp>
        <p:nvSpPr>
          <p:cNvPr id="10" name="Rectangle 9"/>
          <p:cNvSpPr/>
          <p:nvPr userDrawn="1"/>
        </p:nvSpPr>
        <p:spPr>
          <a:xfrm>
            <a:off x="0" y="-2383"/>
            <a:ext cx="12192000" cy="6479383"/>
          </a:xfrm>
          <a:prstGeom prst="rect">
            <a:avLst/>
          </a:prstGeom>
          <a:gradFill flip="none" rotWithShape="1">
            <a:gsLst>
              <a:gs pos="417">
                <a:srgbClr val="CC0421"/>
              </a:gs>
              <a:gs pos="100000">
                <a:srgbClr val="141D4C"/>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sz="2800" b="0" i="0">
                <a:solidFill>
                  <a:schemeClr val="bg1"/>
                </a:solidFill>
                <a:latin typeface="Adobe Clean"/>
                <a:cs typeface="Adobe Clean"/>
              </a:defRPr>
            </a:lvl1pPr>
          </a:lstStyle>
          <a:p>
            <a:r>
              <a:rPr lang="en-CA" smtClean="0"/>
              <a:t>Click to edit Master title style</a:t>
            </a:r>
            <a:endParaRPr lang="en-US" dirty="0"/>
          </a:p>
        </p:txBody>
      </p:sp>
      <p:pic>
        <p:nvPicPr>
          <p:cNvPr id="9" name="Picture 2" descr="C:\Users\Alex\Documents\!!work_201407\TS15_lockup_gradient.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022394" y="159657"/>
            <a:ext cx="999368" cy="529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2941308"/>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microsoft.com/office/2007/relationships/hdphoto" Target="../media/hdphoto1.wdp"/><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png"/><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p:nvSpPr>
        <p:spPr bwMode="auto">
          <a:xfrm>
            <a:off x="1" y="6442077"/>
            <a:ext cx="12192000" cy="4159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29" tIns="54414" rIns="108829" bIns="54414" anchor="ctr"/>
          <a:lstStyle/>
          <a:p>
            <a:pPr algn="ctr"/>
            <a:endParaRPr lang="en-US">
              <a:solidFill>
                <a:srgbClr val="FFFFFF"/>
              </a:solidFill>
              <a:ea typeface="ＭＳ Ｐゴシック" pitchFamily="-111" charset="-128"/>
            </a:endParaRPr>
          </a:p>
        </p:txBody>
      </p:sp>
      <p:pic>
        <p:nvPicPr>
          <p:cNvPr id="11" name="Picture 10"/>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1713992" y="6532259"/>
            <a:ext cx="180504" cy="248253"/>
          </a:xfrm>
          <a:prstGeom prst="rect">
            <a:avLst/>
          </a:prstGeom>
        </p:spPr>
      </p:pic>
      <p:sp>
        <p:nvSpPr>
          <p:cNvPr id="9" name="Rectangle 21"/>
          <p:cNvSpPr>
            <a:spLocks noChangeArrowheads="1"/>
          </p:cNvSpPr>
          <p:nvPr/>
        </p:nvSpPr>
        <p:spPr bwMode="auto">
          <a:xfrm>
            <a:off x="304800" y="6487239"/>
            <a:ext cx="5183029" cy="107722"/>
          </a:xfrm>
          <a:prstGeom prst="rect">
            <a:avLst/>
          </a:prstGeom>
          <a:noFill/>
          <a:ln w="9525">
            <a:noFill/>
            <a:miter lim="800000"/>
            <a:headEnd/>
            <a:tailEnd/>
          </a:ln>
        </p:spPr>
        <p:txBody>
          <a:bodyPr wrap="square" lIns="0" tIns="0" rIns="0" bIns="0" anchor="b">
            <a:spAutoFit/>
          </a:bodyPr>
          <a:lstStyle/>
          <a:p>
            <a:r>
              <a:rPr lang="en-US" sz="700" dirty="0" smtClean="0">
                <a:solidFill>
                  <a:srgbClr val="FFFFFF"/>
                </a:solidFill>
                <a:latin typeface="Adobe Clean" pitchFamily="-111" charset="0"/>
              </a:rPr>
              <a:t>© 2014 Adobe Systems Incorporated.  All Rights Reserved.  Adobe Confidential.</a:t>
            </a:r>
            <a:endParaRPr lang="en-US" sz="700" dirty="0">
              <a:solidFill>
                <a:srgbClr val="FFFFFF"/>
              </a:solidFill>
              <a:latin typeface="Adobe Clean" pitchFamily="-111" charset="0"/>
            </a:endParaRPr>
          </a:p>
        </p:txBody>
      </p:sp>
      <p:sp>
        <p:nvSpPr>
          <p:cNvPr id="2" name="Title Placeholder 1"/>
          <p:cNvSpPr>
            <a:spLocks noGrp="1"/>
          </p:cNvSpPr>
          <p:nvPr>
            <p:ph type="title"/>
          </p:nvPr>
        </p:nvSpPr>
        <p:spPr>
          <a:xfrm>
            <a:off x="304801" y="184150"/>
            <a:ext cx="11582400" cy="411162"/>
          </a:xfrm>
          <a:prstGeom prst="rect">
            <a:avLst/>
          </a:prstGeom>
        </p:spPr>
        <p:txBody>
          <a:bodyPr vert="horz" lIns="108829" tIns="54414" rIns="108829" bIns="54414" rtlCol="0" anchor="ctr">
            <a:noAutofit/>
          </a:bodyPr>
          <a:lstStyle/>
          <a:p>
            <a:r>
              <a:rPr lang="en-CA" smtClean="0"/>
              <a:t>Click to edit Master title style</a:t>
            </a:r>
            <a:endParaRPr lang="en-US" dirty="0"/>
          </a:p>
        </p:txBody>
      </p:sp>
      <p:sp>
        <p:nvSpPr>
          <p:cNvPr id="3" name="Text Placeholder 2"/>
          <p:cNvSpPr>
            <a:spLocks noGrp="1"/>
          </p:cNvSpPr>
          <p:nvPr>
            <p:ph type="body" idx="1"/>
          </p:nvPr>
        </p:nvSpPr>
        <p:spPr>
          <a:xfrm>
            <a:off x="304801" y="990600"/>
            <a:ext cx="11582400" cy="5181600"/>
          </a:xfrm>
          <a:prstGeom prst="rect">
            <a:avLst/>
          </a:prstGeom>
        </p:spPr>
        <p:txBody>
          <a:bodyPr vert="horz" lIns="108829" tIns="54414" rIns="108829" bIns="54414"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Date Placeholder 3"/>
          <p:cNvSpPr>
            <a:spLocks noGrp="1"/>
          </p:cNvSpPr>
          <p:nvPr>
            <p:ph type="dt" sz="half" idx="2"/>
          </p:nvPr>
        </p:nvSpPr>
        <p:spPr>
          <a:xfrm>
            <a:off x="5588001" y="6629400"/>
            <a:ext cx="1016000" cy="168274"/>
          </a:xfrm>
          <a:prstGeom prst="rect">
            <a:avLst/>
          </a:prstGeom>
        </p:spPr>
        <p:txBody>
          <a:bodyPr vert="horz" lIns="108829" tIns="54414" rIns="108829" bIns="54414" rtlCol="0" anchor="ctr"/>
          <a:lstStyle>
            <a:lvl1pPr algn="ctr">
              <a:defRPr sz="800">
                <a:solidFill>
                  <a:schemeClr val="bg1"/>
                </a:solidFill>
              </a:defRPr>
            </a:lvl1pPr>
          </a:lstStyle>
          <a:p>
            <a:fld id="{3AB78257-7A7E-4BBC-BB44-767E213B120F}" type="datetime1">
              <a:rPr lang="en-US" smtClean="0"/>
              <a:pPr/>
              <a:t>14-12-16</a:t>
            </a:fld>
            <a:endParaRPr lang="en-US" dirty="0"/>
          </a:p>
        </p:txBody>
      </p:sp>
      <p:sp>
        <p:nvSpPr>
          <p:cNvPr id="5" name="Footer Placeholder 4"/>
          <p:cNvSpPr>
            <a:spLocks noGrp="1"/>
          </p:cNvSpPr>
          <p:nvPr>
            <p:ph type="ftr" sz="quarter" idx="3"/>
          </p:nvPr>
        </p:nvSpPr>
        <p:spPr>
          <a:xfrm>
            <a:off x="281515" y="6629400"/>
            <a:ext cx="5204885" cy="168274"/>
          </a:xfrm>
          <a:prstGeom prst="rect">
            <a:avLst/>
          </a:prstGeom>
        </p:spPr>
        <p:txBody>
          <a:bodyPr vert="horz" lIns="0" tIns="54414" rIns="108829" bIns="54414" rtlCol="0" anchor="ctr"/>
          <a:lstStyle>
            <a:lvl1pPr algn="l">
              <a:defRPr sz="800">
                <a:solidFill>
                  <a:schemeClr val="bg1"/>
                </a:solidFill>
              </a:defRPr>
            </a:lvl1pPr>
          </a:lstStyle>
          <a:p>
            <a:endParaRPr lang="en-US" dirty="0"/>
          </a:p>
        </p:txBody>
      </p:sp>
      <p:sp>
        <p:nvSpPr>
          <p:cNvPr id="6" name="Slide Number Placeholder 5"/>
          <p:cNvSpPr>
            <a:spLocks noGrp="1"/>
          </p:cNvSpPr>
          <p:nvPr>
            <p:ph type="sldNum" sz="quarter" idx="4"/>
          </p:nvPr>
        </p:nvSpPr>
        <p:spPr>
          <a:xfrm>
            <a:off x="5588001" y="6477000"/>
            <a:ext cx="1016000" cy="168274"/>
          </a:xfrm>
          <a:prstGeom prst="rect">
            <a:avLst/>
          </a:prstGeom>
        </p:spPr>
        <p:txBody>
          <a:bodyPr vert="horz" lIns="108829" tIns="54414" rIns="108829" bIns="54414" rtlCol="0" anchor="ctr"/>
          <a:lstStyle>
            <a:lvl1pPr algn="r">
              <a:defRPr sz="800">
                <a:solidFill>
                  <a:schemeClr val="bg1"/>
                </a:solidFill>
              </a:defRPr>
            </a:lvl1pPr>
          </a:lstStyle>
          <a:p>
            <a:pPr algn="ctr"/>
            <a:fld id="{90156F56-D5AE-4C6F-B826-C69D1BC521BB}" type="slidenum">
              <a:rPr lang="en-US" smtClean="0"/>
              <a:pPr algn="ctr"/>
              <a:t>‹#›</a:t>
            </a:fld>
            <a:endParaRPr lang="en-US" dirty="0"/>
          </a:p>
        </p:txBody>
      </p:sp>
      <p:pic>
        <p:nvPicPr>
          <p:cNvPr id="10" name="Picture 2" descr="C:\Users\Alex\Documents\!!work_201407\TS15_lockup_gradient.png"/>
          <p:cNvPicPr>
            <a:picLocks noChangeAspect="1" noChangeArrowheads="1"/>
          </p:cNvPicPr>
          <p:nvPr/>
        </p:nvPicPr>
        <p:blipFill>
          <a:blip r:embed="rId19">
            <a:extLst>
              <a:ext uri="{BEBA8EAE-BF5A-486C-A8C5-ECC9F3942E4B}">
                <a14:imgProps xmlns:a14="http://schemas.microsoft.com/office/drawing/2010/main">
                  <a14:imgLayer r:embed="rId20">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1022394" y="159657"/>
            <a:ext cx="999368" cy="529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762381"/>
      </p:ext>
    </p:extLst>
  </p:cSld>
  <p:clrMap bg1="lt1" tx1="dk1" bg2="lt2" tx2="dk2" accent1="accent1" accent2="accent2" accent3="accent3" accent4="accent4" accent5="accent5" accent6="accent6" hlink="hlink" folHlink="folHlink"/>
  <p:sldLayoutIdLst>
    <p:sldLayoutId id="2147483734" r:id="rId1"/>
    <p:sldLayoutId id="2147483747" r:id="rId2"/>
    <p:sldLayoutId id="2147483748" r:id="rId3"/>
    <p:sldLayoutId id="2147483735" r:id="rId4"/>
    <p:sldLayoutId id="2147483736" r:id="rId5"/>
    <p:sldLayoutId id="2147483749" r:id="rId6"/>
    <p:sldLayoutId id="2147483737" r:id="rId7"/>
    <p:sldLayoutId id="2147483750" r:id="rId8"/>
    <p:sldLayoutId id="2147483746" r:id="rId9"/>
    <p:sldLayoutId id="2147483751" r:id="rId10"/>
    <p:sldLayoutId id="2147483794" r:id="rId11"/>
    <p:sldLayoutId id="2147483795" r:id="rId12"/>
    <p:sldLayoutId id="2147483796" r:id="rId13"/>
    <p:sldLayoutId id="2147483824" r:id="rId14"/>
    <p:sldLayoutId id="2147483825" r:id="rId15"/>
    <p:sldLayoutId id="2147483826" r:id="rId16"/>
  </p:sldLayoutIdLst>
  <p:timing>
    <p:tnLst>
      <p:par>
        <p:cTn xmlns:p14="http://schemas.microsoft.com/office/powerpoint/2010/main" id="1" dur="indefinite" restart="never" nodeType="tmRoot"/>
      </p:par>
    </p:tnLst>
  </p:timing>
  <p:hf hdr="0" ftr="0" dt="0"/>
  <p:txStyles>
    <p:titleStyle>
      <a:lvl1pPr algn="l" defTabSz="1088291" rtl="0" eaLnBrk="1" latinLnBrk="0" hangingPunct="1">
        <a:spcBef>
          <a:spcPct val="0"/>
        </a:spcBef>
        <a:buNone/>
        <a:defRPr sz="2800" kern="1200">
          <a:solidFill>
            <a:schemeClr val="tx1">
              <a:lumMod val="85000"/>
              <a:lumOff val="15000"/>
            </a:schemeClr>
          </a:solidFill>
          <a:latin typeface="Adobe Clean"/>
          <a:ea typeface="+mj-ea"/>
          <a:cs typeface="+mj-cs"/>
        </a:defRPr>
      </a:lvl1pPr>
    </p:titleStyle>
    <p:bodyStyle>
      <a:lvl1pPr marL="275852" indent="-275852" algn="l" defTabSz="1088291" rtl="0" eaLnBrk="1" latinLnBrk="0" hangingPunct="1">
        <a:spcBef>
          <a:spcPts val="714"/>
        </a:spcBef>
        <a:buClr>
          <a:schemeClr val="accent2"/>
        </a:buClr>
        <a:buSzPct val="70000"/>
        <a:buFont typeface="Wingdings" pitchFamily="2" charset="2"/>
        <a:buChar char="§"/>
        <a:defRPr sz="2000" kern="1200">
          <a:solidFill>
            <a:schemeClr val="tx1"/>
          </a:solidFill>
          <a:latin typeface="Adobe Clean"/>
          <a:ea typeface="+mn-ea"/>
          <a:cs typeface="+mn-cs"/>
        </a:defRPr>
      </a:lvl1pPr>
      <a:lvl2pPr marL="551703" indent="-275852" algn="l" defTabSz="1088291" rtl="0" eaLnBrk="1" latinLnBrk="0" hangingPunct="1">
        <a:spcBef>
          <a:spcPts val="714"/>
        </a:spcBef>
        <a:buClr>
          <a:schemeClr val="accent2"/>
        </a:buClr>
        <a:buSzPct val="70000"/>
        <a:buFont typeface="Wingdings" pitchFamily="2" charset="2"/>
        <a:buChar char="§"/>
        <a:defRPr sz="2000" kern="1200">
          <a:solidFill>
            <a:schemeClr val="tx1"/>
          </a:solidFill>
          <a:latin typeface="Adobe Clean"/>
          <a:ea typeface="+mn-ea"/>
          <a:cs typeface="+mn-cs"/>
        </a:defRPr>
      </a:lvl2pPr>
      <a:lvl3pPr marL="751979" indent="-200276" algn="l" defTabSz="1088291" rtl="0" eaLnBrk="1" latinLnBrk="0" hangingPunct="1">
        <a:spcBef>
          <a:spcPts val="714"/>
        </a:spcBef>
        <a:buClr>
          <a:schemeClr val="accent2"/>
        </a:buClr>
        <a:buSzPct val="70000"/>
        <a:buFont typeface="Wingdings" pitchFamily="2" charset="2"/>
        <a:buChar char="§"/>
        <a:defRPr sz="1800" kern="1200">
          <a:solidFill>
            <a:schemeClr val="tx1"/>
          </a:solidFill>
          <a:latin typeface="Adobe Clean"/>
          <a:ea typeface="+mn-ea"/>
          <a:cs typeface="+mn-cs"/>
        </a:defRPr>
      </a:lvl3pPr>
      <a:lvl4pPr marL="950366" indent="-198387" algn="l" defTabSz="1088291" rtl="0" eaLnBrk="1" latinLnBrk="0" hangingPunct="1">
        <a:spcBef>
          <a:spcPts val="714"/>
        </a:spcBef>
        <a:buClr>
          <a:schemeClr val="accent2"/>
        </a:buClr>
        <a:buSzPct val="70000"/>
        <a:buFont typeface="Wingdings" pitchFamily="2" charset="2"/>
        <a:buChar char="§"/>
        <a:defRPr sz="1800" kern="1200">
          <a:solidFill>
            <a:schemeClr val="tx1"/>
          </a:solidFill>
          <a:latin typeface="Adobe Clean"/>
          <a:ea typeface="+mn-ea"/>
          <a:cs typeface="+mn-cs"/>
        </a:defRPr>
      </a:lvl4pPr>
      <a:lvl5pPr marL="1088291" indent="-137926" algn="l" defTabSz="1088291" rtl="0" eaLnBrk="1" latinLnBrk="0" hangingPunct="1">
        <a:spcBef>
          <a:spcPts val="714"/>
        </a:spcBef>
        <a:buClr>
          <a:schemeClr val="accent2"/>
        </a:buClr>
        <a:buSzPct val="70000"/>
        <a:buFont typeface="Wingdings" pitchFamily="2" charset="2"/>
        <a:buChar char="§"/>
        <a:defRPr sz="1400" kern="1200">
          <a:solidFill>
            <a:schemeClr val="tx1"/>
          </a:solidFill>
          <a:latin typeface="Adobe Clean"/>
          <a:ea typeface="+mn-ea"/>
          <a:cs typeface="+mn-cs"/>
        </a:defRPr>
      </a:lvl5pPr>
      <a:lvl6pPr marL="2992799" indent="-272073" algn="l" defTabSz="1088291"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6944" indent="-272073" algn="l" defTabSz="1088291"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089" indent="-272073" algn="l" defTabSz="1088291"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5235" indent="-272073" algn="l" defTabSz="1088291"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en-US"/>
      </a:defPPr>
      <a:lvl1pPr marL="0" algn="l" defTabSz="1088291" rtl="0" eaLnBrk="1" latinLnBrk="0" hangingPunct="1">
        <a:defRPr sz="2100" kern="1200">
          <a:solidFill>
            <a:schemeClr val="tx1"/>
          </a:solidFill>
          <a:latin typeface="+mn-lt"/>
          <a:ea typeface="+mn-ea"/>
          <a:cs typeface="+mn-cs"/>
        </a:defRPr>
      </a:lvl1pPr>
      <a:lvl2pPr marL="544145" algn="l" defTabSz="1088291" rtl="0" eaLnBrk="1" latinLnBrk="0" hangingPunct="1">
        <a:defRPr sz="2100" kern="1200">
          <a:solidFill>
            <a:schemeClr val="tx1"/>
          </a:solidFill>
          <a:latin typeface="+mn-lt"/>
          <a:ea typeface="+mn-ea"/>
          <a:cs typeface="+mn-cs"/>
        </a:defRPr>
      </a:lvl2pPr>
      <a:lvl3pPr marL="1088291" algn="l" defTabSz="1088291" rtl="0" eaLnBrk="1" latinLnBrk="0" hangingPunct="1">
        <a:defRPr sz="2100" kern="1200">
          <a:solidFill>
            <a:schemeClr val="tx1"/>
          </a:solidFill>
          <a:latin typeface="+mn-lt"/>
          <a:ea typeface="+mn-ea"/>
          <a:cs typeface="+mn-cs"/>
        </a:defRPr>
      </a:lvl3pPr>
      <a:lvl4pPr marL="1632436" algn="l" defTabSz="1088291" rtl="0" eaLnBrk="1" latinLnBrk="0" hangingPunct="1">
        <a:defRPr sz="2100" kern="1200">
          <a:solidFill>
            <a:schemeClr val="tx1"/>
          </a:solidFill>
          <a:latin typeface="+mn-lt"/>
          <a:ea typeface="+mn-ea"/>
          <a:cs typeface="+mn-cs"/>
        </a:defRPr>
      </a:lvl4pPr>
      <a:lvl5pPr marL="2176581" algn="l" defTabSz="1088291" rtl="0" eaLnBrk="1" latinLnBrk="0" hangingPunct="1">
        <a:defRPr sz="2100" kern="1200">
          <a:solidFill>
            <a:schemeClr val="tx1"/>
          </a:solidFill>
          <a:latin typeface="+mn-lt"/>
          <a:ea typeface="+mn-ea"/>
          <a:cs typeface="+mn-cs"/>
        </a:defRPr>
      </a:lvl5pPr>
      <a:lvl6pPr marL="2720726" algn="l" defTabSz="1088291" rtl="0" eaLnBrk="1" latinLnBrk="0" hangingPunct="1">
        <a:defRPr sz="2100" kern="1200">
          <a:solidFill>
            <a:schemeClr val="tx1"/>
          </a:solidFill>
          <a:latin typeface="+mn-lt"/>
          <a:ea typeface="+mn-ea"/>
          <a:cs typeface="+mn-cs"/>
        </a:defRPr>
      </a:lvl6pPr>
      <a:lvl7pPr marL="3264872" algn="l" defTabSz="1088291" rtl="0" eaLnBrk="1" latinLnBrk="0" hangingPunct="1">
        <a:defRPr sz="2100" kern="1200">
          <a:solidFill>
            <a:schemeClr val="tx1"/>
          </a:solidFill>
          <a:latin typeface="+mn-lt"/>
          <a:ea typeface="+mn-ea"/>
          <a:cs typeface="+mn-cs"/>
        </a:defRPr>
      </a:lvl7pPr>
      <a:lvl8pPr marL="3809017" algn="l" defTabSz="1088291" rtl="0" eaLnBrk="1" latinLnBrk="0" hangingPunct="1">
        <a:defRPr sz="2100" kern="1200">
          <a:solidFill>
            <a:schemeClr val="tx1"/>
          </a:solidFill>
          <a:latin typeface="+mn-lt"/>
          <a:ea typeface="+mn-ea"/>
          <a:cs typeface="+mn-cs"/>
        </a:defRPr>
      </a:lvl8pPr>
      <a:lvl9pPr marL="4353162" algn="l" defTabSz="1088291"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Adobe-Marketing-Cloud/app-sample-android-phonegap/wiki/Embed-Webview-in-Android-Fragment" TargetMode="External"/><Relationship Id="rId4" Type="http://schemas.openxmlformats.org/officeDocument/2006/relationships/hyperlink" Target="http://devgirl.org/2014/07/22/mixing-cordova-phonegap-components-with-nativ/" TargetMode="External"/><Relationship Id="rId5" Type="http://schemas.openxmlformats.org/officeDocument/2006/relationships/hyperlink" Target="http://techland.time.com/2013/04/16/ios-vs-android/" TargetMode="External"/><Relationship Id="rId6" Type="http://schemas.openxmlformats.org/officeDocument/2006/relationships/hyperlink" Target="https://signalvnoise.com/posts/3743-hybrid-sweet-spot-native-navigation-web-content" TargetMode="External"/><Relationship Id="rId7" Type="http://schemas.openxmlformats.org/officeDocument/2006/relationships/hyperlink" Target="http://docs.adobe.com/docs/jp/aem/6-0/develop/mobile/apps.html" TargetMode="External"/><Relationship Id="rId8" Type="http://schemas.openxmlformats.org/officeDocument/2006/relationships/hyperlink" Target="http://www.smashingmagazine.com/2013/11/22/four-ways-to-build-a-mobile-app-part1-native-ios/" TargetMode="External"/><Relationship Id="rId9" Type="http://schemas.openxmlformats.org/officeDocument/2006/relationships/hyperlink" Target="http://www.gartner.com/newsroom/id/2429815" TargetMode="External"/><Relationship Id="rId1" Type="http://schemas.openxmlformats.org/officeDocument/2006/relationships/slideLayout" Target="../slideLayouts/slideLayout6.xml"/><Relationship Id="rId2" Type="http://schemas.openxmlformats.org/officeDocument/2006/relationships/hyperlink" Target="https://github.com/Adobe-Marketing-Cloud/app-sample-android-phonega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14.png"/><Relationship Id="rId7" Type="http://schemas.openxmlformats.org/officeDocument/2006/relationships/image" Target="../media/image22.png"/><Relationship Id="rId8" Type="http://schemas.openxmlformats.org/officeDocument/2006/relationships/image" Target="../media/image23.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a:bodyPr>
          <a:lstStyle/>
          <a:p>
            <a:r>
              <a:rPr lang="en-US" dirty="0" smtClean="0">
                <a:solidFill>
                  <a:schemeClr val="accent2"/>
                </a:solidFill>
                <a:latin typeface="Adobe Clean"/>
                <a:cs typeface="Adobe Clean"/>
              </a:rPr>
              <a:t>Delivering Managed Content to Your Native Apps</a:t>
            </a:r>
            <a:endParaRPr lang="en-US" dirty="0">
              <a:solidFill>
                <a:schemeClr val="accent2"/>
              </a:solidFill>
              <a:latin typeface="Adobe Clean"/>
              <a:cs typeface="Adobe Clean"/>
            </a:endParaRPr>
          </a:p>
        </p:txBody>
      </p:sp>
      <p:sp>
        <p:nvSpPr>
          <p:cNvPr id="4" name="Subtitle 3"/>
          <p:cNvSpPr>
            <a:spLocks noGrp="1"/>
          </p:cNvSpPr>
          <p:nvPr>
            <p:ph type="subTitle" idx="1"/>
          </p:nvPr>
        </p:nvSpPr>
        <p:spPr>
          <a:xfrm>
            <a:off x="641349" y="1890011"/>
            <a:ext cx="10921064" cy="323165"/>
          </a:xfrm>
        </p:spPr>
        <p:txBody>
          <a:bodyPr/>
          <a:lstStyle/>
          <a:p>
            <a:r>
              <a:rPr lang="en-US" dirty="0" smtClean="0">
                <a:latin typeface="Adobe Clean"/>
                <a:cs typeface="Adobe Clean"/>
              </a:rPr>
              <a:t>Anthony Rumsey </a:t>
            </a:r>
            <a:r>
              <a:rPr lang="en-US" dirty="0">
                <a:cs typeface="Adobe Clean"/>
              </a:rPr>
              <a:t>(@</a:t>
            </a:r>
            <a:r>
              <a:rPr lang="en-US" dirty="0" err="1" smtClean="0">
                <a:cs typeface="Adobe Clean"/>
              </a:rPr>
              <a:t>planetrumsey</a:t>
            </a:r>
            <a:r>
              <a:rPr lang="en-US" dirty="0" smtClean="0">
                <a:cs typeface="Adobe Clean"/>
              </a:rPr>
              <a:t>) </a:t>
            </a:r>
            <a:r>
              <a:rPr lang="en-US" dirty="0" smtClean="0">
                <a:latin typeface="Adobe Clean"/>
                <a:cs typeface="Adobe Clean"/>
              </a:rPr>
              <a:t>|  </a:t>
            </a:r>
            <a:r>
              <a:rPr lang="en-US" dirty="0" smtClean="0">
                <a:latin typeface="Adobe Clean"/>
                <a:cs typeface="Adobe Clean"/>
              </a:rPr>
              <a:t>February 2015</a:t>
            </a:r>
            <a:endParaRPr lang="en-US" dirty="0">
              <a:latin typeface="Adobe Clean"/>
              <a:cs typeface="Adobe Clean"/>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351" y="-2383"/>
            <a:ext cx="373429" cy="612648"/>
          </a:xfrm>
          <a:prstGeom prst="rect">
            <a:avLst/>
          </a:prstGeom>
        </p:spPr>
      </p:pic>
    </p:spTree>
    <p:extLst>
      <p:ext uri="{BB962C8B-B14F-4D97-AF65-F5344CB8AC3E}">
        <p14:creationId xmlns:p14="http://schemas.microsoft.com/office/powerpoint/2010/main" val="4255823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lgn="ctr"/>
            <a:fld id="{90156F56-D5AE-4C6F-B826-C69D1BC521BB}" type="slidenum">
              <a:rPr lang="en-US" smtClean="0"/>
              <a:pPr algn="ctr"/>
              <a:t>10</a:t>
            </a:fld>
            <a:endParaRPr lang="en-US" dirty="0"/>
          </a:p>
        </p:txBody>
      </p:sp>
      <p:sp>
        <p:nvSpPr>
          <p:cNvPr id="3" name="Title 2"/>
          <p:cNvSpPr>
            <a:spLocks noGrp="1"/>
          </p:cNvSpPr>
          <p:nvPr>
            <p:ph type="title"/>
          </p:nvPr>
        </p:nvSpPr>
        <p:spPr/>
        <p:txBody>
          <a:bodyPr/>
          <a:lstStyle/>
          <a:p>
            <a:r>
              <a:rPr lang="en-US" dirty="0" smtClean="0"/>
              <a:t>Create Content</a:t>
            </a:r>
            <a:endParaRPr lang="en-US" dirty="0"/>
          </a:p>
        </p:txBody>
      </p:sp>
      <p:sp>
        <p:nvSpPr>
          <p:cNvPr id="4" name="Content Placeholder 3"/>
          <p:cNvSpPr>
            <a:spLocks noGrp="1"/>
          </p:cNvSpPr>
          <p:nvPr>
            <p:ph idx="1"/>
          </p:nvPr>
        </p:nvSpPr>
        <p:spPr/>
        <p:txBody>
          <a:bodyPr>
            <a:normAutofit/>
          </a:bodyPr>
          <a:lstStyle/>
          <a:p>
            <a:r>
              <a:rPr lang="en-US" sz="2800" dirty="0" smtClean="0"/>
              <a:t>Design</a:t>
            </a:r>
          </a:p>
          <a:p>
            <a:r>
              <a:rPr lang="en-US" sz="2800" dirty="0" smtClean="0"/>
              <a:t>Components</a:t>
            </a:r>
          </a:p>
          <a:p>
            <a:pPr lvl="1"/>
            <a:r>
              <a:rPr lang="en-US" sz="2800" dirty="0" smtClean="0"/>
              <a:t>splash page</a:t>
            </a:r>
          </a:p>
          <a:p>
            <a:pPr lvl="1"/>
            <a:r>
              <a:rPr lang="en-US" sz="2800" dirty="0" smtClean="0"/>
              <a:t>home page</a:t>
            </a:r>
          </a:p>
          <a:p>
            <a:pPr lvl="1"/>
            <a:r>
              <a:rPr lang="en-US" sz="2800" dirty="0" smtClean="0"/>
              <a:t>custom</a:t>
            </a:r>
          </a:p>
          <a:p>
            <a:r>
              <a:rPr lang="en-US" sz="2800" dirty="0" smtClean="0"/>
              <a:t>Content Sync</a:t>
            </a:r>
          </a:p>
          <a:p>
            <a:r>
              <a:rPr lang="en-US" sz="2800" dirty="0" smtClean="0"/>
              <a:t>Content</a:t>
            </a:r>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838701" y="1346200"/>
            <a:ext cx="6553200" cy="4483100"/>
          </a:xfrm>
          <a:prstGeom prst="rect">
            <a:avLst/>
          </a:prstGeom>
        </p:spPr>
      </p:pic>
    </p:spTree>
    <p:extLst>
      <p:ext uri="{BB962C8B-B14F-4D97-AF65-F5344CB8AC3E}">
        <p14:creationId xmlns:p14="http://schemas.microsoft.com/office/powerpoint/2010/main" val="2434074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lgn="ctr"/>
            <a:fld id="{90156F56-D5AE-4C6F-B826-C69D1BC521BB}" type="slidenum">
              <a:rPr lang="en-US" smtClean="0"/>
              <a:pPr algn="ctr"/>
              <a:t>11</a:t>
            </a:fld>
            <a:endParaRPr lang="en-US" dirty="0"/>
          </a:p>
        </p:txBody>
      </p:sp>
      <p:sp>
        <p:nvSpPr>
          <p:cNvPr id="3" name="Title 2"/>
          <p:cNvSpPr>
            <a:spLocks noGrp="1"/>
          </p:cNvSpPr>
          <p:nvPr>
            <p:ph type="title"/>
          </p:nvPr>
        </p:nvSpPr>
        <p:spPr/>
        <p:txBody>
          <a:bodyPr/>
          <a:lstStyle/>
          <a:p>
            <a:r>
              <a:rPr lang="en-US" dirty="0" smtClean="0"/>
              <a:t>Augment Android</a:t>
            </a:r>
            <a:endParaRPr lang="en-US" dirty="0"/>
          </a:p>
        </p:txBody>
      </p:sp>
      <p:sp>
        <p:nvSpPr>
          <p:cNvPr id="4" name="Content Placeholder 3"/>
          <p:cNvSpPr>
            <a:spLocks noGrp="1"/>
          </p:cNvSpPr>
          <p:nvPr>
            <p:ph idx="1"/>
          </p:nvPr>
        </p:nvSpPr>
        <p:spPr>
          <a:xfrm>
            <a:off x="304801" y="990600"/>
            <a:ext cx="11582400" cy="1663700"/>
          </a:xfrm>
        </p:spPr>
        <p:txBody>
          <a:bodyPr/>
          <a:lstStyle/>
          <a:p>
            <a:r>
              <a:rPr lang="en-US" dirty="0" smtClean="0"/>
              <a:t>Create a new view layout</a:t>
            </a:r>
          </a:p>
          <a:p>
            <a:r>
              <a:rPr lang="en-US" dirty="0" smtClean="0"/>
              <a:t>Add a reference to </a:t>
            </a:r>
            <a:r>
              <a:rPr lang="en-US" dirty="0" err="1" smtClean="0">
                <a:latin typeface="Courier New"/>
                <a:cs typeface="Courier New"/>
              </a:rPr>
              <a:t>org.apache.cordova.CordovaWebView</a:t>
            </a:r>
            <a:endParaRPr lang="en-US" dirty="0">
              <a:latin typeface="Courier New"/>
              <a:cs typeface="Courier New"/>
            </a:endParaRPr>
          </a:p>
        </p:txBody>
      </p:sp>
      <p:sp>
        <p:nvSpPr>
          <p:cNvPr id="7" name="Rectangle 6"/>
          <p:cNvSpPr/>
          <p:nvPr/>
        </p:nvSpPr>
        <p:spPr>
          <a:xfrm>
            <a:off x="2895600" y="3344158"/>
            <a:ext cx="6235700" cy="1261884"/>
          </a:xfrm>
          <a:prstGeom prst="rect">
            <a:avLst/>
          </a:prstGeom>
          <a:solidFill>
            <a:schemeClr val="bg1">
              <a:alpha val="90000"/>
            </a:schemeClr>
          </a:solidFill>
        </p:spPr>
        <p:txBody>
          <a:bodyPr wrap="square">
            <a:spAutoFit/>
          </a:bodyPr>
          <a:lstStyle/>
          <a:p>
            <a:r>
              <a:rPr lang="en-US" b="1" dirty="0">
                <a:solidFill>
                  <a:srgbClr val="008000"/>
                </a:solidFill>
                <a:latin typeface=""/>
              </a:rPr>
              <a:t>&lt;</a:t>
            </a:r>
            <a:r>
              <a:rPr lang="en-US" b="1" dirty="0" err="1">
                <a:solidFill>
                  <a:srgbClr val="008000"/>
                </a:solidFill>
                <a:latin typeface=""/>
              </a:rPr>
              <a:t>org.apache.cordova.CordovaWebView</a:t>
            </a:r>
            <a:endParaRPr lang="en-US" b="1" dirty="0">
              <a:solidFill>
                <a:srgbClr val="008000"/>
              </a:solidFill>
              <a:latin typeface=""/>
            </a:endParaRPr>
          </a:p>
          <a:p>
            <a:r>
              <a:rPr lang="en-US" dirty="0">
                <a:latin typeface=""/>
              </a:rPr>
              <a:t>        </a:t>
            </a:r>
            <a:r>
              <a:rPr lang="en-US" dirty="0" err="1">
                <a:solidFill>
                  <a:srgbClr val="7D9029"/>
                </a:solidFill>
                <a:latin typeface=""/>
              </a:rPr>
              <a:t>android:layout_width</a:t>
            </a:r>
            <a:r>
              <a:rPr lang="en-US" dirty="0">
                <a:solidFill>
                  <a:srgbClr val="7D9029"/>
                </a:solidFill>
                <a:latin typeface=""/>
              </a:rPr>
              <a:t>=</a:t>
            </a:r>
            <a:r>
              <a:rPr lang="en-US" dirty="0">
                <a:solidFill>
                  <a:srgbClr val="BA2121"/>
                </a:solidFill>
                <a:latin typeface=""/>
              </a:rPr>
              <a:t>"</a:t>
            </a:r>
            <a:r>
              <a:rPr lang="en-US" dirty="0" err="1">
                <a:solidFill>
                  <a:srgbClr val="BA2121"/>
                </a:solidFill>
                <a:latin typeface=""/>
              </a:rPr>
              <a:t>fill_parent</a:t>
            </a:r>
            <a:r>
              <a:rPr lang="en-US" dirty="0">
                <a:solidFill>
                  <a:srgbClr val="BA2121"/>
                </a:solidFill>
                <a:latin typeface=""/>
              </a:rPr>
              <a:t>"</a:t>
            </a:r>
          </a:p>
          <a:p>
            <a:r>
              <a:rPr lang="en-US" dirty="0">
                <a:latin typeface=""/>
              </a:rPr>
              <a:t>        </a:t>
            </a:r>
            <a:r>
              <a:rPr lang="en-US" dirty="0" err="1">
                <a:solidFill>
                  <a:srgbClr val="7D9029"/>
                </a:solidFill>
                <a:latin typeface=""/>
              </a:rPr>
              <a:t>android:layout_height</a:t>
            </a:r>
            <a:r>
              <a:rPr lang="en-US" dirty="0">
                <a:solidFill>
                  <a:srgbClr val="7D9029"/>
                </a:solidFill>
                <a:latin typeface=""/>
              </a:rPr>
              <a:t>=</a:t>
            </a:r>
            <a:r>
              <a:rPr lang="en-US" dirty="0">
                <a:solidFill>
                  <a:srgbClr val="BA2121"/>
                </a:solidFill>
                <a:latin typeface=""/>
              </a:rPr>
              <a:t>"</a:t>
            </a:r>
            <a:r>
              <a:rPr lang="en-US" dirty="0" err="1">
                <a:solidFill>
                  <a:srgbClr val="BA2121"/>
                </a:solidFill>
                <a:latin typeface=""/>
              </a:rPr>
              <a:t>fill_parent</a:t>
            </a:r>
            <a:r>
              <a:rPr lang="en-US" dirty="0">
                <a:solidFill>
                  <a:srgbClr val="BA2121"/>
                </a:solidFill>
                <a:latin typeface=""/>
              </a:rPr>
              <a:t>"</a:t>
            </a:r>
          </a:p>
          <a:p>
            <a:r>
              <a:rPr lang="en-US" dirty="0">
                <a:latin typeface=""/>
              </a:rPr>
              <a:t>        </a:t>
            </a:r>
            <a:r>
              <a:rPr lang="en-US" dirty="0" err="1">
                <a:solidFill>
                  <a:srgbClr val="7D9029"/>
                </a:solidFill>
                <a:latin typeface=""/>
              </a:rPr>
              <a:t>android:id</a:t>
            </a:r>
            <a:r>
              <a:rPr lang="en-US" dirty="0">
                <a:solidFill>
                  <a:srgbClr val="7D9029"/>
                </a:solidFill>
                <a:latin typeface=""/>
              </a:rPr>
              <a:t>=</a:t>
            </a:r>
            <a:r>
              <a:rPr lang="en-US" dirty="0">
                <a:solidFill>
                  <a:srgbClr val="BA2121"/>
                </a:solidFill>
                <a:latin typeface=""/>
              </a:rPr>
              <a:t>"@+id/</a:t>
            </a:r>
            <a:r>
              <a:rPr lang="en-US" dirty="0" err="1">
                <a:solidFill>
                  <a:srgbClr val="BA2121"/>
                </a:solidFill>
                <a:latin typeface=""/>
              </a:rPr>
              <a:t>aemWebView</a:t>
            </a:r>
            <a:r>
              <a:rPr lang="en-US" dirty="0">
                <a:solidFill>
                  <a:srgbClr val="BA2121"/>
                </a:solidFill>
                <a:latin typeface=""/>
              </a:rPr>
              <a:t>"</a:t>
            </a:r>
            <a:r>
              <a:rPr lang="en-US" b="1" dirty="0">
                <a:solidFill>
                  <a:srgbClr val="008000"/>
                </a:solidFill>
                <a:latin typeface=""/>
              </a:rPr>
              <a:t>/&gt;</a:t>
            </a:r>
          </a:p>
        </p:txBody>
      </p:sp>
    </p:spTree>
    <p:extLst>
      <p:ext uri="{BB962C8B-B14F-4D97-AF65-F5344CB8AC3E}">
        <p14:creationId xmlns:p14="http://schemas.microsoft.com/office/powerpoint/2010/main" val="3040141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lgn="ctr"/>
            <a:fld id="{90156F56-D5AE-4C6F-B826-C69D1BC521BB}" type="slidenum">
              <a:rPr lang="en-US" smtClean="0"/>
              <a:pPr algn="ctr"/>
              <a:t>12</a:t>
            </a:fld>
            <a:endParaRPr lang="en-US" dirty="0"/>
          </a:p>
        </p:txBody>
      </p:sp>
      <p:sp>
        <p:nvSpPr>
          <p:cNvPr id="3" name="Title 2"/>
          <p:cNvSpPr>
            <a:spLocks noGrp="1"/>
          </p:cNvSpPr>
          <p:nvPr>
            <p:ph type="title"/>
          </p:nvPr>
        </p:nvSpPr>
        <p:spPr/>
        <p:txBody>
          <a:bodyPr/>
          <a:lstStyle/>
          <a:p>
            <a:r>
              <a:rPr lang="en-US" dirty="0" smtClean="0"/>
              <a:t>Augment Android</a:t>
            </a:r>
            <a:endParaRPr lang="en-US" dirty="0"/>
          </a:p>
        </p:txBody>
      </p:sp>
      <p:sp>
        <p:nvSpPr>
          <p:cNvPr id="4" name="Content Placeholder 3"/>
          <p:cNvSpPr>
            <a:spLocks noGrp="1"/>
          </p:cNvSpPr>
          <p:nvPr>
            <p:ph idx="1"/>
          </p:nvPr>
        </p:nvSpPr>
        <p:spPr>
          <a:xfrm>
            <a:off x="304801" y="990600"/>
            <a:ext cx="11582400" cy="1447800"/>
          </a:xfrm>
        </p:spPr>
        <p:txBody>
          <a:bodyPr>
            <a:normAutofit fontScale="92500" lnSpcReduction="10000"/>
          </a:bodyPr>
          <a:lstStyle/>
          <a:p>
            <a:r>
              <a:rPr lang="en-US" dirty="0" smtClean="0"/>
              <a:t>Update existing Fragment</a:t>
            </a:r>
          </a:p>
          <a:p>
            <a:r>
              <a:rPr lang="en-US" dirty="0" smtClean="0"/>
              <a:t>Implement </a:t>
            </a:r>
            <a:r>
              <a:rPr lang="en-US" dirty="0" err="1" smtClean="0">
                <a:latin typeface="Courier New"/>
                <a:cs typeface="Courier New"/>
              </a:rPr>
              <a:t>CordovaInterface</a:t>
            </a:r>
            <a:endParaRPr lang="en-US" dirty="0" smtClean="0">
              <a:latin typeface="Courier New"/>
              <a:cs typeface="Courier New"/>
            </a:endParaRPr>
          </a:p>
          <a:p>
            <a:r>
              <a:rPr lang="en-US" dirty="0" smtClean="0"/>
              <a:t>Add </a:t>
            </a:r>
            <a:r>
              <a:rPr lang="en-US" dirty="0" err="1" smtClean="0"/>
              <a:t>webview</a:t>
            </a:r>
            <a:r>
              <a:rPr lang="en-US" dirty="0" smtClean="0"/>
              <a:t> layout</a:t>
            </a:r>
          </a:p>
          <a:p>
            <a:r>
              <a:rPr lang="en-US" dirty="0" smtClean="0"/>
              <a:t>Load web content URL</a:t>
            </a:r>
            <a:endParaRPr lang="en-US" dirty="0"/>
          </a:p>
        </p:txBody>
      </p:sp>
      <p:sp>
        <p:nvSpPr>
          <p:cNvPr id="5" name="Rectangle 4"/>
          <p:cNvSpPr/>
          <p:nvPr/>
        </p:nvSpPr>
        <p:spPr>
          <a:xfrm>
            <a:off x="254000" y="2243163"/>
            <a:ext cx="11163300" cy="307777"/>
          </a:xfrm>
          <a:prstGeom prst="rect">
            <a:avLst/>
          </a:prstGeom>
        </p:spPr>
        <p:txBody>
          <a:bodyPr wrap="square">
            <a:spAutoFit/>
          </a:bodyPr>
          <a:lstStyle/>
          <a:p>
            <a:endParaRPr lang="en-US" sz="1400" dirty="0">
              <a:solidFill>
                <a:srgbClr val="FFFFFF"/>
              </a:solidFill>
              <a:latin typeface="Courier New"/>
              <a:cs typeface="Courier New"/>
            </a:endParaRPr>
          </a:p>
        </p:txBody>
      </p:sp>
      <p:sp>
        <p:nvSpPr>
          <p:cNvPr id="7" name="Rectangle 6"/>
          <p:cNvSpPr/>
          <p:nvPr/>
        </p:nvSpPr>
        <p:spPr>
          <a:xfrm>
            <a:off x="2425700" y="2514600"/>
            <a:ext cx="7315200" cy="3754874"/>
          </a:xfrm>
          <a:prstGeom prst="rect">
            <a:avLst/>
          </a:prstGeom>
          <a:solidFill>
            <a:schemeClr val="bg1">
              <a:alpha val="90000"/>
            </a:schemeClr>
          </a:solidFill>
        </p:spPr>
        <p:txBody>
          <a:bodyPr wrap="square">
            <a:spAutoFit/>
          </a:bodyPr>
          <a:lstStyle/>
          <a:p>
            <a:r>
              <a:rPr lang="en-US" sz="1400" b="1" dirty="0">
                <a:solidFill>
                  <a:srgbClr val="008000"/>
                </a:solidFill>
                <a:latin typeface=""/>
              </a:rPr>
              <a:t>public class </a:t>
            </a:r>
            <a:r>
              <a:rPr lang="en-US" sz="1400" b="1" dirty="0" err="1">
                <a:solidFill>
                  <a:srgbClr val="0000FF"/>
                </a:solidFill>
                <a:latin typeface=""/>
              </a:rPr>
              <a:t>HomeFragment</a:t>
            </a:r>
            <a:r>
              <a:rPr lang="en-US" sz="1400" b="1" dirty="0">
                <a:solidFill>
                  <a:srgbClr val="0000FF"/>
                </a:solidFill>
                <a:latin typeface=""/>
              </a:rPr>
              <a:t> </a:t>
            </a:r>
            <a:r>
              <a:rPr lang="en-US" sz="1400" b="1" dirty="0">
                <a:solidFill>
                  <a:srgbClr val="008000"/>
                </a:solidFill>
                <a:latin typeface=""/>
              </a:rPr>
              <a:t>extends Fragment implements </a:t>
            </a:r>
            <a:r>
              <a:rPr lang="en-US" sz="1400" b="1" dirty="0" err="1">
                <a:solidFill>
                  <a:srgbClr val="008000"/>
                </a:solidFill>
                <a:latin typeface=""/>
              </a:rPr>
              <a:t>CordovaInterface</a:t>
            </a:r>
            <a:r>
              <a:rPr lang="en-US" sz="1400" b="1" dirty="0">
                <a:solidFill>
                  <a:srgbClr val="008000"/>
                </a:solidFill>
                <a:latin typeface=""/>
              </a:rPr>
              <a:t> </a:t>
            </a:r>
            <a:r>
              <a:rPr lang="en-US" sz="1400" b="1" dirty="0">
                <a:solidFill>
                  <a:srgbClr val="666666"/>
                </a:solidFill>
                <a:latin typeface=""/>
              </a:rPr>
              <a:t>{</a:t>
            </a:r>
          </a:p>
          <a:p>
            <a:endParaRPr lang="en-US" sz="1400" dirty="0">
              <a:latin typeface=""/>
            </a:endParaRPr>
          </a:p>
          <a:p>
            <a:r>
              <a:rPr lang="en-US" sz="1400" dirty="0">
                <a:latin typeface=""/>
              </a:rPr>
              <a:t>    </a:t>
            </a:r>
            <a:r>
              <a:rPr lang="en-US" sz="1400" dirty="0" err="1">
                <a:latin typeface=""/>
              </a:rPr>
              <a:t>CordovaWebView</a:t>
            </a:r>
            <a:r>
              <a:rPr lang="en-US" sz="1400" dirty="0">
                <a:latin typeface=""/>
              </a:rPr>
              <a:t> </a:t>
            </a:r>
            <a:r>
              <a:rPr lang="en-US" sz="1400" dirty="0" err="1">
                <a:latin typeface=""/>
              </a:rPr>
              <a:t>aemView</a:t>
            </a:r>
            <a:r>
              <a:rPr lang="en-US" sz="1400" dirty="0">
                <a:solidFill>
                  <a:srgbClr val="666666"/>
                </a:solidFill>
                <a:latin typeface=""/>
              </a:rPr>
              <a:t>;</a:t>
            </a:r>
          </a:p>
          <a:p>
            <a:r>
              <a:rPr lang="en-US" sz="1400" dirty="0">
                <a:latin typeface=""/>
              </a:rPr>
              <a:t>    </a:t>
            </a:r>
          </a:p>
          <a:p>
            <a:r>
              <a:rPr lang="en-US" sz="1400" dirty="0">
                <a:latin typeface=""/>
              </a:rPr>
              <a:t>    </a:t>
            </a:r>
            <a:r>
              <a:rPr lang="en-US" sz="1400" dirty="0">
                <a:solidFill>
                  <a:srgbClr val="AA22FF"/>
                </a:solidFill>
                <a:latin typeface=""/>
              </a:rPr>
              <a:t>@Override</a:t>
            </a:r>
          </a:p>
          <a:p>
            <a:r>
              <a:rPr lang="en-US" sz="1400" dirty="0">
                <a:latin typeface=""/>
              </a:rPr>
              <a:t>    </a:t>
            </a:r>
            <a:r>
              <a:rPr lang="en-US" sz="1400" b="1" dirty="0">
                <a:solidFill>
                  <a:srgbClr val="008000"/>
                </a:solidFill>
                <a:latin typeface=""/>
              </a:rPr>
              <a:t>public View </a:t>
            </a:r>
            <a:r>
              <a:rPr lang="en-US" sz="1400" b="1" dirty="0" err="1">
                <a:solidFill>
                  <a:srgbClr val="0000FF"/>
                </a:solidFill>
                <a:latin typeface=""/>
              </a:rPr>
              <a:t>onCreateView</a:t>
            </a:r>
            <a:r>
              <a:rPr lang="en-US" sz="1400" b="1" dirty="0">
                <a:solidFill>
                  <a:srgbClr val="666666"/>
                </a:solidFill>
                <a:latin typeface=""/>
              </a:rPr>
              <a:t>(</a:t>
            </a:r>
            <a:r>
              <a:rPr lang="en-US" sz="1400" b="1" dirty="0" err="1">
                <a:solidFill>
                  <a:srgbClr val="666666"/>
                </a:solidFill>
                <a:latin typeface=""/>
              </a:rPr>
              <a:t>LayoutInflater</a:t>
            </a:r>
            <a:r>
              <a:rPr lang="en-US" sz="1400" b="1" dirty="0">
                <a:solidFill>
                  <a:srgbClr val="666666"/>
                </a:solidFill>
                <a:latin typeface=""/>
              </a:rPr>
              <a:t> </a:t>
            </a:r>
            <a:r>
              <a:rPr lang="en-US" sz="1400" b="1" dirty="0" err="1">
                <a:solidFill>
                  <a:srgbClr val="666666"/>
                </a:solidFill>
                <a:latin typeface=""/>
              </a:rPr>
              <a:t>inflater</a:t>
            </a:r>
            <a:r>
              <a:rPr lang="en-US" sz="1400" b="1" dirty="0">
                <a:solidFill>
                  <a:srgbClr val="666666"/>
                </a:solidFill>
                <a:latin typeface=""/>
              </a:rPr>
              <a:t>, </a:t>
            </a:r>
            <a:r>
              <a:rPr lang="en-US" sz="1400" b="1" dirty="0" err="1">
                <a:solidFill>
                  <a:srgbClr val="666666"/>
                </a:solidFill>
                <a:latin typeface=""/>
              </a:rPr>
              <a:t>ViewGroup</a:t>
            </a:r>
            <a:r>
              <a:rPr lang="en-US" sz="1400" b="1" dirty="0">
                <a:solidFill>
                  <a:srgbClr val="666666"/>
                </a:solidFill>
                <a:latin typeface=""/>
              </a:rPr>
              <a:t> container,</a:t>
            </a:r>
          </a:p>
          <a:p>
            <a:r>
              <a:rPr lang="en-US" sz="1400" dirty="0">
                <a:latin typeface=""/>
              </a:rPr>
              <a:t>            Bundle </a:t>
            </a:r>
            <a:r>
              <a:rPr lang="en-US" sz="1400" dirty="0" err="1">
                <a:latin typeface=""/>
              </a:rPr>
              <a:t>savedInstanceState</a:t>
            </a:r>
            <a:r>
              <a:rPr lang="en-US" sz="1400" dirty="0">
                <a:solidFill>
                  <a:srgbClr val="666666"/>
                </a:solidFill>
                <a:latin typeface=""/>
              </a:rPr>
              <a:t>) {</a:t>
            </a:r>
          </a:p>
          <a:p>
            <a:endParaRPr lang="en-US" sz="1400" dirty="0">
              <a:latin typeface=""/>
            </a:endParaRPr>
          </a:p>
          <a:p>
            <a:r>
              <a:rPr lang="en-US" sz="1400" dirty="0">
                <a:latin typeface=""/>
              </a:rPr>
              <a:t>        </a:t>
            </a:r>
            <a:r>
              <a:rPr lang="en-US" sz="1400" dirty="0" err="1">
                <a:latin typeface=""/>
              </a:rPr>
              <a:t>LayoutInflater</a:t>
            </a:r>
            <a:r>
              <a:rPr lang="en-US" sz="1400" dirty="0">
                <a:latin typeface=""/>
              </a:rPr>
              <a:t> </a:t>
            </a:r>
            <a:r>
              <a:rPr lang="en-US" sz="1400" dirty="0" err="1">
                <a:latin typeface=""/>
              </a:rPr>
              <a:t>localInflater</a:t>
            </a:r>
            <a:r>
              <a:rPr lang="en-US" sz="1400" dirty="0">
                <a:latin typeface=""/>
              </a:rPr>
              <a:t> </a:t>
            </a:r>
            <a:r>
              <a:rPr lang="en-US" sz="1400" dirty="0">
                <a:solidFill>
                  <a:srgbClr val="666666"/>
                </a:solidFill>
                <a:latin typeface=""/>
              </a:rPr>
              <a:t>= </a:t>
            </a:r>
            <a:r>
              <a:rPr lang="en-US" sz="1400" dirty="0" err="1">
                <a:solidFill>
                  <a:srgbClr val="666666"/>
                </a:solidFill>
                <a:latin typeface=""/>
              </a:rPr>
              <a:t>inflater.</a:t>
            </a:r>
            <a:r>
              <a:rPr lang="en-US" sz="1400" dirty="0" err="1">
                <a:solidFill>
                  <a:srgbClr val="7D9029"/>
                </a:solidFill>
                <a:latin typeface=""/>
              </a:rPr>
              <a:t>cloneInContext</a:t>
            </a:r>
            <a:r>
              <a:rPr lang="en-US" sz="1400" dirty="0">
                <a:solidFill>
                  <a:srgbClr val="666666"/>
                </a:solidFill>
                <a:latin typeface=""/>
              </a:rPr>
              <a:t>(</a:t>
            </a:r>
            <a:r>
              <a:rPr lang="en-US" sz="1400" b="1" dirty="0">
                <a:solidFill>
                  <a:srgbClr val="008000"/>
                </a:solidFill>
                <a:latin typeface=""/>
              </a:rPr>
              <a:t>new </a:t>
            </a:r>
            <a:r>
              <a:rPr lang="en-US" sz="1400" b="1" dirty="0" err="1">
                <a:solidFill>
                  <a:srgbClr val="008000"/>
                </a:solidFill>
                <a:latin typeface=""/>
              </a:rPr>
              <a:t>CordovaContext</a:t>
            </a:r>
            <a:r>
              <a:rPr lang="en-US" sz="1400" b="1" dirty="0">
                <a:solidFill>
                  <a:srgbClr val="666666"/>
                </a:solidFill>
                <a:latin typeface=""/>
              </a:rPr>
              <a:t>(</a:t>
            </a:r>
            <a:r>
              <a:rPr lang="en-US" sz="1400" b="1" dirty="0" err="1">
                <a:solidFill>
                  <a:srgbClr val="666666"/>
                </a:solidFill>
                <a:latin typeface=""/>
              </a:rPr>
              <a:t>getActivity</a:t>
            </a:r>
            <a:r>
              <a:rPr lang="en-US" sz="1400" b="1" dirty="0">
                <a:solidFill>
                  <a:srgbClr val="666666"/>
                </a:solidFill>
                <a:latin typeface=""/>
              </a:rPr>
              <a:t>(), </a:t>
            </a:r>
            <a:r>
              <a:rPr lang="en-US" sz="1400" b="1" dirty="0">
                <a:solidFill>
                  <a:srgbClr val="008000"/>
                </a:solidFill>
                <a:latin typeface=""/>
              </a:rPr>
              <a:t>this</a:t>
            </a:r>
            <a:r>
              <a:rPr lang="en-US" sz="1400" b="1" dirty="0">
                <a:solidFill>
                  <a:srgbClr val="666666"/>
                </a:solidFill>
                <a:latin typeface=""/>
              </a:rPr>
              <a:t>));</a:t>
            </a:r>
          </a:p>
          <a:p>
            <a:r>
              <a:rPr lang="en-US" sz="1400" dirty="0">
                <a:latin typeface=""/>
              </a:rPr>
              <a:t>        View </a:t>
            </a:r>
            <a:r>
              <a:rPr lang="en-US" sz="1400" dirty="0" err="1">
                <a:latin typeface=""/>
              </a:rPr>
              <a:t>rootView</a:t>
            </a:r>
            <a:r>
              <a:rPr lang="en-US" sz="1400" dirty="0">
                <a:latin typeface=""/>
              </a:rPr>
              <a:t> </a:t>
            </a:r>
            <a:r>
              <a:rPr lang="en-US" sz="1400" dirty="0">
                <a:solidFill>
                  <a:srgbClr val="666666"/>
                </a:solidFill>
                <a:latin typeface=""/>
              </a:rPr>
              <a:t>= </a:t>
            </a:r>
            <a:r>
              <a:rPr lang="en-US" sz="1400" dirty="0" err="1">
                <a:solidFill>
                  <a:srgbClr val="666666"/>
                </a:solidFill>
                <a:latin typeface=""/>
              </a:rPr>
              <a:t>localInflater.</a:t>
            </a:r>
            <a:r>
              <a:rPr lang="en-US" sz="1400" dirty="0" err="1">
                <a:solidFill>
                  <a:srgbClr val="7D9029"/>
                </a:solidFill>
                <a:latin typeface=""/>
              </a:rPr>
              <a:t>inflate</a:t>
            </a:r>
            <a:r>
              <a:rPr lang="en-US" sz="1400" dirty="0">
                <a:solidFill>
                  <a:srgbClr val="666666"/>
                </a:solidFill>
                <a:latin typeface=""/>
              </a:rPr>
              <a:t>(</a:t>
            </a:r>
            <a:r>
              <a:rPr lang="en-US" sz="1400" dirty="0" err="1">
                <a:solidFill>
                  <a:srgbClr val="666666"/>
                </a:solidFill>
                <a:latin typeface=""/>
              </a:rPr>
              <a:t>R.</a:t>
            </a:r>
            <a:r>
              <a:rPr lang="en-US" sz="1400" dirty="0" err="1">
                <a:solidFill>
                  <a:srgbClr val="7D9029"/>
                </a:solidFill>
                <a:latin typeface=""/>
              </a:rPr>
              <a:t>layout</a:t>
            </a:r>
            <a:r>
              <a:rPr lang="en-US" sz="1400" dirty="0" err="1">
                <a:solidFill>
                  <a:srgbClr val="666666"/>
                </a:solidFill>
                <a:latin typeface=""/>
              </a:rPr>
              <a:t>.</a:t>
            </a:r>
            <a:r>
              <a:rPr lang="en-US" sz="1400" dirty="0" err="1">
                <a:solidFill>
                  <a:srgbClr val="7D9029"/>
                </a:solidFill>
                <a:latin typeface=""/>
              </a:rPr>
              <a:t>home_view_frag</a:t>
            </a:r>
            <a:r>
              <a:rPr lang="en-US" sz="1400" dirty="0">
                <a:solidFill>
                  <a:srgbClr val="666666"/>
                </a:solidFill>
                <a:latin typeface=""/>
              </a:rPr>
              <a:t>, container, </a:t>
            </a:r>
            <a:r>
              <a:rPr lang="en-US" sz="1400" b="1" dirty="0">
                <a:solidFill>
                  <a:srgbClr val="008000"/>
                </a:solidFill>
                <a:latin typeface=""/>
              </a:rPr>
              <a:t>false</a:t>
            </a:r>
            <a:r>
              <a:rPr lang="en-US" sz="1400" b="1" dirty="0">
                <a:solidFill>
                  <a:srgbClr val="666666"/>
                </a:solidFill>
                <a:latin typeface=""/>
              </a:rPr>
              <a:t>);</a:t>
            </a:r>
          </a:p>
          <a:p>
            <a:r>
              <a:rPr lang="en-US" sz="1400" dirty="0">
                <a:latin typeface=""/>
              </a:rPr>
              <a:t>        </a:t>
            </a:r>
            <a:r>
              <a:rPr lang="en-US" sz="1400" dirty="0" err="1">
                <a:latin typeface=""/>
              </a:rPr>
              <a:t>aemView</a:t>
            </a:r>
            <a:r>
              <a:rPr lang="en-US" sz="1400" dirty="0">
                <a:latin typeface=""/>
              </a:rPr>
              <a:t> </a:t>
            </a:r>
            <a:r>
              <a:rPr lang="en-US" sz="1400" dirty="0">
                <a:solidFill>
                  <a:srgbClr val="666666"/>
                </a:solidFill>
                <a:latin typeface=""/>
              </a:rPr>
              <a:t>= (</a:t>
            </a:r>
            <a:r>
              <a:rPr lang="en-US" sz="1400" dirty="0" err="1">
                <a:solidFill>
                  <a:srgbClr val="666666"/>
                </a:solidFill>
                <a:latin typeface=""/>
              </a:rPr>
              <a:t>CordovaWebView</a:t>
            </a:r>
            <a:r>
              <a:rPr lang="en-US" sz="1400" dirty="0">
                <a:solidFill>
                  <a:srgbClr val="666666"/>
                </a:solidFill>
                <a:latin typeface=""/>
              </a:rPr>
              <a:t>) </a:t>
            </a:r>
            <a:r>
              <a:rPr lang="en-US" sz="1400" dirty="0" err="1">
                <a:solidFill>
                  <a:srgbClr val="666666"/>
                </a:solidFill>
                <a:latin typeface=""/>
              </a:rPr>
              <a:t>rootView.</a:t>
            </a:r>
            <a:r>
              <a:rPr lang="en-US" sz="1400" dirty="0" err="1">
                <a:solidFill>
                  <a:srgbClr val="7D9029"/>
                </a:solidFill>
                <a:latin typeface=""/>
              </a:rPr>
              <a:t>findViewById</a:t>
            </a:r>
            <a:r>
              <a:rPr lang="en-US" sz="1400" dirty="0">
                <a:solidFill>
                  <a:srgbClr val="666666"/>
                </a:solidFill>
                <a:latin typeface=""/>
              </a:rPr>
              <a:t>(</a:t>
            </a:r>
            <a:r>
              <a:rPr lang="en-US" sz="1400" dirty="0" err="1">
                <a:solidFill>
                  <a:srgbClr val="666666"/>
                </a:solidFill>
                <a:latin typeface=""/>
              </a:rPr>
              <a:t>R.</a:t>
            </a:r>
            <a:r>
              <a:rPr lang="en-US" sz="1400" dirty="0" err="1">
                <a:solidFill>
                  <a:srgbClr val="7D9029"/>
                </a:solidFill>
                <a:latin typeface=""/>
              </a:rPr>
              <a:t>id</a:t>
            </a:r>
            <a:r>
              <a:rPr lang="en-US" sz="1400" dirty="0" err="1">
                <a:solidFill>
                  <a:srgbClr val="666666"/>
                </a:solidFill>
                <a:latin typeface=""/>
              </a:rPr>
              <a:t>.</a:t>
            </a:r>
            <a:r>
              <a:rPr lang="en-US" sz="1400" dirty="0" err="1">
                <a:solidFill>
                  <a:srgbClr val="7D9029"/>
                </a:solidFill>
                <a:latin typeface=""/>
              </a:rPr>
              <a:t>aemWebView</a:t>
            </a:r>
            <a:r>
              <a:rPr lang="en-US" sz="1400" dirty="0">
                <a:solidFill>
                  <a:srgbClr val="666666"/>
                </a:solidFill>
                <a:latin typeface=""/>
              </a:rPr>
              <a:t>);</a:t>
            </a:r>
          </a:p>
          <a:p>
            <a:r>
              <a:rPr lang="en-US" sz="1400" dirty="0">
                <a:latin typeface=""/>
              </a:rPr>
              <a:t>        </a:t>
            </a:r>
            <a:r>
              <a:rPr lang="en-US" sz="1400" dirty="0" err="1">
                <a:latin typeface=""/>
              </a:rPr>
              <a:t>Config</a:t>
            </a:r>
            <a:r>
              <a:rPr lang="en-US" sz="1400" dirty="0" err="1">
                <a:solidFill>
                  <a:srgbClr val="666666"/>
                </a:solidFill>
                <a:latin typeface=""/>
              </a:rPr>
              <a:t>.</a:t>
            </a:r>
            <a:r>
              <a:rPr lang="en-US" sz="1400" dirty="0" err="1">
                <a:solidFill>
                  <a:srgbClr val="7D9029"/>
                </a:solidFill>
                <a:latin typeface=""/>
              </a:rPr>
              <a:t>init</a:t>
            </a:r>
            <a:r>
              <a:rPr lang="en-US" sz="1400" dirty="0">
                <a:solidFill>
                  <a:srgbClr val="666666"/>
                </a:solidFill>
                <a:latin typeface=""/>
              </a:rPr>
              <a:t>(</a:t>
            </a:r>
            <a:r>
              <a:rPr lang="en-US" sz="1400" dirty="0" err="1">
                <a:solidFill>
                  <a:srgbClr val="666666"/>
                </a:solidFill>
                <a:latin typeface=""/>
              </a:rPr>
              <a:t>getActivity</a:t>
            </a:r>
            <a:r>
              <a:rPr lang="en-US" sz="1400" dirty="0">
                <a:solidFill>
                  <a:srgbClr val="666666"/>
                </a:solidFill>
                <a:latin typeface=""/>
              </a:rPr>
              <a:t>());</a:t>
            </a:r>
          </a:p>
          <a:p>
            <a:r>
              <a:rPr lang="en-US" sz="1400" dirty="0">
                <a:latin typeface=""/>
              </a:rPr>
              <a:t>        </a:t>
            </a:r>
            <a:r>
              <a:rPr lang="en-US" sz="1400" dirty="0" err="1">
                <a:latin typeface=""/>
              </a:rPr>
              <a:t>aemView</a:t>
            </a:r>
            <a:r>
              <a:rPr lang="en-US" sz="1400" dirty="0" err="1">
                <a:solidFill>
                  <a:srgbClr val="666666"/>
                </a:solidFill>
                <a:latin typeface=""/>
              </a:rPr>
              <a:t>.</a:t>
            </a:r>
            <a:r>
              <a:rPr lang="en-US" sz="1400" dirty="0" err="1">
                <a:solidFill>
                  <a:srgbClr val="7D9029"/>
                </a:solidFill>
                <a:latin typeface=""/>
              </a:rPr>
              <a:t>loadUrl</a:t>
            </a:r>
            <a:r>
              <a:rPr lang="en-US" sz="1400" dirty="0">
                <a:solidFill>
                  <a:srgbClr val="666666"/>
                </a:solidFill>
                <a:latin typeface=""/>
              </a:rPr>
              <a:t>(</a:t>
            </a:r>
            <a:r>
              <a:rPr lang="en-US" sz="1400" dirty="0" err="1">
                <a:solidFill>
                  <a:srgbClr val="666666"/>
                </a:solidFill>
                <a:latin typeface=""/>
              </a:rPr>
              <a:t>Config.</a:t>
            </a:r>
            <a:r>
              <a:rPr lang="en-US" sz="1400" dirty="0" err="1">
                <a:solidFill>
                  <a:srgbClr val="7D9029"/>
                </a:solidFill>
                <a:latin typeface=""/>
              </a:rPr>
              <a:t>getStartUrl</a:t>
            </a:r>
            <a:r>
              <a:rPr lang="en-US" sz="1400" dirty="0">
                <a:solidFill>
                  <a:srgbClr val="666666"/>
                </a:solidFill>
                <a:latin typeface=""/>
              </a:rPr>
              <a:t>());</a:t>
            </a:r>
          </a:p>
          <a:p>
            <a:r>
              <a:rPr lang="en-US" sz="1400" dirty="0">
                <a:latin typeface=""/>
              </a:rPr>
              <a:t>        </a:t>
            </a:r>
            <a:r>
              <a:rPr lang="en-US" sz="1400" b="1" dirty="0">
                <a:solidFill>
                  <a:srgbClr val="008000"/>
                </a:solidFill>
                <a:latin typeface=""/>
              </a:rPr>
              <a:t>return </a:t>
            </a:r>
            <a:r>
              <a:rPr lang="en-US" sz="1400" b="1" dirty="0" err="1">
                <a:solidFill>
                  <a:srgbClr val="008000"/>
                </a:solidFill>
                <a:latin typeface=""/>
              </a:rPr>
              <a:t>rootView</a:t>
            </a:r>
            <a:r>
              <a:rPr lang="en-US" sz="1400" b="1" dirty="0">
                <a:solidFill>
                  <a:srgbClr val="666666"/>
                </a:solidFill>
                <a:latin typeface=""/>
              </a:rPr>
              <a:t>;</a:t>
            </a:r>
          </a:p>
          <a:p>
            <a:r>
              <a:rPr lang="en-US" sz="1400" dirty="0">
                <a:latin typeface=""/>
              </a:rPr>
              <a:t>    </a:t>
            </a:r>
            <a:r>
              <a:rPr lang="en-US" sz="1400" dirty="0">
                <a:solidFill>
                  <a:srgbClr val="666666"/>
                </a:solidFill>
                <a:latin typeface=""/>
              </a:rPr>
              <a:t>}   </a:t>
            </a:r>
          </a:p>
          <a:p>
            <a:r>
              <a:rPr lang="en-US" sz="1400" dirty="0">
                <a:solidFill>
                  <a:srgbClr val="666666"/>
                </a:solidFill>
                <a:latin typeface=""/>
              </a:rPr>
              <a:t>}     </a:t>
            </a:r>
          </a:p>
        </p:txBody>
      </p:sp>
    </p:spTree>
    <p:extLst>
      <p:ext uri="{BB962C8B-B14F-4D97-AF65-F5344CB8AC3E}">
        <p14:creationId xmlns:p14="http://schemas.microsoft.com/office/powerpoint/2010/main" val="4235468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304801" y="990600"/>
            <a:ext cx="11582400" cy="1625600"/>
          </a:xfrm>
        </p:spPr>
        <p:txBody>
          <a:bodyPr/>
          <a:lstStyle/>
          <a:p>
            <a:r>
              <a:rPr lang="en-US" dirty="0" smtClean="0"/>
              <a:t>Allow we content to communicate with native app</a:t>
            </a:r>
          </a:p>
          <a:p>
            <a:r>
              <a:rPr lang="en-US" dirty="0" smtClean="0"/>
              <a:t>Create class that extends </a:t>
            </a:r>
            <a:r>
              <a:rPr lang="en-US" dirty="0" err="1" smtClean="0">
                <a:latin typeface="Courier New"/>
                <a:cs typeface="Courier New"/>
              </a:rPr>
              <a:t>CordovaPlugin</a:t>
            </a:r>
            <a:endParaRPr lang="en-US" dirty="0" smtClean="0">
              <a:latin typeface="Courier New"/>
              <a:cs typeface="Courier New"/>
            </a:endParaRPr>
          </a:p>
          <a:p>
            <a:r>
              <a:rPr lang="en-US" dirty="0" smtClean="0">
                <a:cs typeface="Adobe Clean"/>
              </a:rPr>
              <a:t>Override </a:t>
            </a:r>
            <a:r>
              <a:rPr lang="en-US" dirty="0" smtClean="0">
                <a:latin typeface="Courier New"/>
                <a:cs typeface="Courier New"/>
              </a:rPr>
              <a:t>execute</a:t>
            </a:r>
            <a:r>
              <a:rPr lang="en-US" dirty="0" smtClean="0">
                <a:cs typeface="Adobe Clean"/>
              </a:rPr>
              <a:t> method</a:t>
            </a:r>
            <a:endParaRPr lang="en-US" dirty="0">
              <a:cs typeface="Adobe Clean"/>
            </a:endParaRPr>
          </a:p>
        </p:txBody>
      </p:sp>
      <p:sp>
        <p:nvSpPr>
          <p:cNvPr id="2" name="Slide Number Placeholder 1"/>
          <p:cNvSpPr>
            <a:spLocks noGrp="1"/>
          </p:cNvSpPr>
          <p:nvPr>
            <p:ph type="sldNum" sz="quarter" idx="12"/>
          </p:nvPr>
        </p:nvSpPr>
        <p:spPr/>
        <p:txBody>
          <a:bodyPr/>
          <a:lstStyle/>
          <a:p>
            <a:pPr algn="ctr"/>
            <a:fld id="{90156F56-D5AE-4C6F-B826-C69D1BC521BB}" type="slidenum">
              <a:rPr lang="en-US" smtClean="0"/>
              <a:pPr algn="ctr"/>
              <a:t>13</a:t>
            </a:fld>
            <a:endParaRPr lang="en-US" dirty="0"/>
          </a:p>
        </p:txBody>
      </p:sp>
      <p:sp>
        <p:nvSpPr>
          <p:cNvPr id="3" name="Title 2"/>
          <p:cNvSpPr>
            <a:spLocks noGrp="1"/>
          </p:cNvSpPr>
          <p:nvPr>
            <p:ph type="title"/>
          </p:nvPr>
        </p:nvSpPr>
        <p:spPr/>
        <p:txBody>
          <a:bodyPr/>
          <a:lstStyle/>
          <a:p>
            <a:r>
              <a:rPr lang="en-US" dirty="0" smtClean="0"/>
              <a:t>Plugins</a:t>
            </a:r>
            <a:endParaRPr lang="en-US" dirty="0"/>
          </a:p>
        </p:txBody>
      </p:sp>
      <p:sp>
        <p:nvSpPr>
          <p:cNvPr id="5" name="Rectangle 4"/>
          <p:cNvSpPr/>
          <p:nvPr/>
        </p:nvSpPr>
        <p:spPr>
          <a:xfrm>
            <a:off x="2527300" y="2413000"/>
            <a:ext cx="7112000" cy="3754874"/>
          </a:xfrm>
          <a:prstGeom prst="rect">
            <a:avLst/>
          </a:prstGeom>
          <a:solidFill>
            <a:schemeClr val="bg1">
              <a:alpha val="90000"/>
            </a:schemeClr>
          </a:solidFill>
        </p:spPr>
        <p:txBody>
          <a:bodyPr wrap="square">
            <a:spAutoFit/>
          </a:bodyPr>
          <a:lstStyle/>
          <a:p>
            <a:r>
              <a:rPr lang="en-US" sz="1400" b="1" dirty="0">
                <a:solidFill>
                  <a:srgbClr val="008000"/>
                </a:solidFill>
                <a:latin typeface=""/>
              </a:rPr>
              <a:t>public class </a:t>
            </a:r>
            <a:r>
              <a:rPr lang="en-US" sz="1400" b="1" dirty="0">
                <a:solidFill>
                  <a:srgbClr val="0000FF"/>
                </a:solidFill>
                <a:latin typeface=""/>
              </a:rPr>
              <a:t>Navigation </a:t>
            </a:r>
            <a:r>
              <a:rPr lang="en-US" sz="1400" b="1" dirty="0">
                <a:solidFill>
                  <a:srgbClr val="008000"/>
                </a:solidFill>
                <a:latin typeface=""/>
              </a:rPr>
              <a:t>extends </a:t>
            </a:r>
            <a:r>
              <a:rPr lang="en-US" sz="1400" b="1" dirty="0" err="1">
                <a:solidFill>
                  <a:srgbClr val="008000"/>
                </a:solidFill>
                <a:latin typeface=""/>
              </a:rPr>
              <a:t>CordovaPlugin</a:t>
            </a:r>
            <a:r>
              <a:rPr lang="en-US" sz="1400" b="1" dirty="0">
                <a:solidFill>
                  <a:srgbClr val="008000"/>
                </a:solidFill>
                <a:latin typeface=""/>
              </a:rPr>
              <a:t> </a:t>
            </a:r>
            <a:r>
              <a:rPr lang="en-US" sz="1400" b="1" dirty="0">
                <a:solidFill>
                  <a:srgbClr val="666666"/>
                </a:solidFill>
                <a:latin typeface=""/>
              </a:rPr>
              <a:t>{</a:t>
            </a:r>
          </a:p>
          <a:p>
            <a:endParaRPr lang="en-US" sz="1400" dirty="0">
              <a:latin typeface=""/>
            </a:endParaRPr>
          </a:p>
          <a:p>
            <a:r>
              <a:rPr lang="en-US" sz="1400" dirty="0">
                <a:latin typeface=""/>
              </a:rPr>
              <a:t>    </a:t>
            </a:r>
            <a:r>
              <a:rPr lang="en-US" sz="1400" dirty="0">
                <a:solidFill>
                  <a:srgbClr val="AA22FF"/>
                </a:solidFill>
                <a:latin typeface=""/>
              </a:rPr>
              <a:t>@Override</a:t>
            </a:r>
          </a:p>
          <a:p>
            <a:r>
              <a:rPr lang="en-US" sz="1400" dirty="0">
                <a:latin typeface=""/>
              </a:rPr>
              <a:t>    </a:t>
            </a:r>
            <a:r>
              <a:rPr lang="en-US" sz="1400" b="1" dirty="0">
                <a:solidFill>
                  <a:srgbClr val="008000"/>
                </a:solidFill>
                <a:latin typeface=""/>
              </a:rPr>
              <a:t>public </a:t>
            </a:r>
            <a:r>
              <a:rPr lang="en-US" sz="1400" b="1" dirty="0" err="1">
                <a:solidFill>
                  <a:srgbClr val="B00040"/>
                </a:solidFill>
                <a:latin typeface=""/>
              </a:rPr>
              <a:t>boolean</a:t>
            </a:r>
            <a:r>
              <a:rPr lang="en-US" sz="1400" b="1" dirty="0">
                <a:solidFill>
                  <a:srgbClr val="B00040"/>
                </a:solidFill>
                <a:latin typeface=""/>
              </a:rPr>
              <a:t> </a:t>
            </a:r>
            <a:r>
              <a:rPr lang="en-US" sz="1400" b="1" dirty="0">
                <a:solidFill>
                  <a:srgbClr val="0000FF"/>
                </a:solidFill>
                <a:latin typeface=""/>
              </a:rPr>
              <a:t>execute</a:t>
            </a:r>
            <a:r>
              <a:rPr lang="en-US" sz="1400" b="1" dirty="0">
                <a:solidFill>
                  <a:srgbClr val="666666"/>
                </a:solidFill>
                <a:latin typeface=""/>
              </a:rPr>
              <a:t>(String action, </a:t>
            </a:r>
            <a:r>
              <a:rPr lang="en-US" sz="1400" b="1" dirty="0" err="1">
                <a:solidFill>
                  <a:srgbClr val="666666"/>
                </a:solidFill>
                <a:latin typeface=""/>
              </a:rPr>
              <a:t>CordovaArgs</a:t>
            </a:r>
            <a:r>
              <a:rPr lang="en-US" sz="1400" b="1" dirty="0">
                <a:solidFill>
                  <a:srgbClr val="666666"/>
                </a:solidFill>
                <a:latin typeface=""/>
              </a:rPr>
              <a:t> </a:t>
            </a:r>
            <a:r>
              <a:rPr lang="en-US" sz="1400" b="1" dirty="0" err="1">
                <a:solidFill>
                  <a:srgbClr val="666666"/>
                </a:solidFill>
                <a:latin typeface=""/>
              </a:rPr>
              <a:t>args</a:t>
            </a:r>
            <a:r>
              <a:rPr lang="en-US" sz="1400" b="1" dirty="0">
                <a:solidFill>
                  <a:srgbClr val="666666"/>
                </a:solidFill>
                <a:latin typeface=""/>
              </a:rPr>
              <a:t>,</a:t>
            </a:r>
          </a:p>
          <a:p>
            <a:r>
              <a:rPr lang="en-US" sz="1400" dirty="0">
                <a:latin typeface=""/>
              </a:rPr>
              <a:t>            </a:t>
            </a:r>
            <a:r>
              <a:rPr lang="en-US" sz="1400" b="1" dirty="0">
                <a:solidFill>
                  <a:srgbClr val="008000"/>
                </a:solidFill>
                <a:latin typeface=""/>
              </a:rPr>
              <a:t>final </a:t>
            </a:r>
            <a:r>
              <a:rPr lang="en-US" sz="1400" b="1" dirty="0" err="1">
                <a:solidFill>
                  <a:srgbClr val="008000"/>
                </a:solidFill>
                <a:latin typeface=""/>
              </a:rPr>
              <a:t>CallbackContext</a:t>
            </a:r>
            <a:r>
              <a:rPr lang="en-US" sz="1400" b="1" dirty="0">
                <a:solidFill>
                  <a:srgbClr val="008000"/>
                </a:solidFill>
                <a:latin typeface=""/>
              </a:rPr>
              <a:t> </a:t>
            </a:r>
            <a:r>
              <a:rPr lang="en-US" sz="1400" b="1" dirty="0" err="1">
                <a:solidFill>
                  <a:srgbClr val="008000"/>
                </a:solidFill>
                <a:latin typeface=""/>
              </a:rPr>
              <a:t>callbackContext</a:t>
            </a:r>
            <a:r>
              <a:rPr lang="en-US" sz="1400" b="1" dirty="0">
                <a:solidFill>
                  <a:srgbClr val="666666"/>
                </a:solidFill>
                <a:latin typeface=""/>
              </a:rPr>
              <a:t>) </a:t>
            </a:r>
            <a:r>
              <a:rPr lang="en-US" sz="1400" b="1" dirty="0">
                <a:solidFill>
                  <a:srgbClr val="008000"/>
                </a:solidFill>
                <a:latin typeface=""/>
              </a:rPr>
              <a:t>throws </a:t>
            </a:r>
            <a:r>
              <a:rPr lang="en-US" sz="1400" b="1" dirty="0" err="1">
                <a:solidFill>
                  <a:srgbClr val="008000"/>
                </a:solidFill>
                <a:latin typeface=""/>
              </a:rPr>
              <a:t>JSONException</a:t>
            </a:r>
            <a:r>
              <a:rPr lang="en-US" sz="1400" b="1" dirty="0">
                <a:solidFill>
                  <a:srgbClr val="008000"/>
                </a:solidFill>
                <a:latin typeface=""/>
              </a:rPr>
              <a:t> </a:t>
            </a:r>
            <a:r>
              <a:rPr lang="en-US" sz="1400" b="1" dirty="0">
                <a:solidFill>
                  <a:srgbClr val="666666"/>
                </a:solidFill>
                <a:latin typeface=""/>
              </a:rPr>
              <a:t>{</a:t>
            </a:r>
          </a:p>
          <a:p>
            <a:endParaRPr lang="en-US" sz="1400" dirty="0">
              <a:latin typeface=""/>
            </a:endParaRPr>
          </a:p>
          <a:p>
            <a:r>
              <a:rPr lang="en-US" sz="1400" dirty="0">
                <a:latin typeface=""/>
              </a:rPr>
              <a:t>        </a:t>
            </a:r>
            <a:r>
              <a:rPr lang="en-US" sz="1400" b="1" dirty="0">
                <a:solidFill>
                  <a:srgbClr val="008000"/>
                </a:solidFill>
                <a:latin typeface=""/>
              </a:rPr>
              <a:t>if </a:t>
            </a:r>
            <a:r>
              <a:rPr lang="en-US" sz="1400" b="1" dirty="0">
                <a:solidFill>
                  <a:srgbClr val="666666"/>
                </a:solidFill>
                <a:latin typeface=""/>
              </a:rPr>
              <a:t>(</a:t>
            </a:r>
            <a:r>
              <a:rPr lang="en-US" sz="1400" b="1" dirty="0">
                <a:solidFill>
                  <a:srgbClr val="BA2121"/>
                </a:solidFill>
                <a:latin typeface=""/>
              </a:rPr>
              <a:t>"</a:t>
            </a:r>
            <a:r>
              <a:rPr lang="en-US" sz="1400" b="1" dirty="0" err="1">
                <a:solidFill>
                  <a:srgbClr val="BA2121"/>
                </a:solidFill>
                <a:latin typeface=""/>
              </a:rPr>
              <a:t>navigate"</a:t>
            </a:r>
            <a:r>
              <a:rPr lang="en-US" sz="1400" b="1" dirty="0" err="1">
                <a:solidFill>
                  <a:srgbClr val="666666"/>
                </a:solidFill>
                <a:latin typeface=""/>
              </a:rPr>
              <a:t>.</a:t>
            </a:r>
            <a:r>
              <a:rPr lang="en-US" sz="1400" b="1" dirty="0" err="1">
                <a:solidFill>
                  <a:srgbClr val="7D9029"/>
                </a:solidFill>
                <a:latin typeface=""/>
              </a:rPr>
              <a:t>equals</a:t>
            </a:r>
            <a:r>
              <a:rPr lang="en-US" sz="1400" b="1" dirty="0">
                <a:solidFill>
                  <a:srgbClr val="666666"/>
                </a:solidFill>
                <a:latin typeface=""/>
              </a:rPr>
              <a:t>(action)) {</a:t>
            </a:r>
          </a:p>
          <a:p>
            <a:r>
              <a:rPr lang="en-US" sz="1400" dirty="0">
                <a:latin typeface=""/>
              </a:rPr>
              <a:t>            </a:t>
            </a:r>
            <a:r>
              <a:rPr lang="en-US" sz="1400" b="1" dirty="0" err="1">
                <a:solidFill>
                  <a:srgbClr val="008000"/>
                </a:solidFill>
                <a:latin typeface=""/>
              </a:rPr>
              <a:t>this</a:t>
            </a:r>
            <a:r>
              <a:rPr lang="en-US" sz="1400" b="1" dirty="0" err="1">
                <a:solidFill>
                  <a:srgbClr val="666666"/>
                </a:solidFill>
                <a:latin typeface=""/>
              </a:rPr>
              <a:t>.</a:t>
            </a:r>
            <a:r>
              <a:rPr lang="en-US" sz="1400" b="1" dirty="0" err="1">
                <a:solidFill>
                  <a:srgbClr val="7D9029"/>
                </a:solidFill>
                <a:latin typeface=""/>
              </a:rPr>
              <a:t>cordova</a:t>
            </a:r>
            <a:r>
              <a:rPr lang="en-US" sz="1400" b="1" dirty="0" err="1">
                <a:solidFill>
                  <a:srgbClr val="666666"/>
                </a:solidFill>
                <a:latin typeface=""/>
              </a:rPr>
              <a:t>.</a:t>
            </a:r>
            <a:r>
              <a:rPr lang="en-US" sz="1400" b="1" dirty="0" err="1">
                <a:solidFill>
                  <a:srgbClr val="7D9029"/>
                </a:solidFill>
                <a:latin typeface=""/>
              </a:rPr>
              <a:t>getActivity</a:t>
            </a:r>
            <a:r>
              <a:rPr lang="en-US" sz="1400" b="1" dirty="0">
                <a:solidFill>
                  <a:srgbClr val="666666"/>
                </a:solidFill>
                <a:latin typeface=""/>
              </a:rPr>
              <a:t>().</a:t>
            </a:r>
            <a:r>
              <a:rPr lang="en-US" sz="1400" b="1" dirty="0" err="1">
                <a:solidFill>
                  <a:srgbClr val="7D9029"/>
                </a:solidFill>
                <a:latin typeface=""/>
              </a:rPr>
              <a:t>runOnUiThread</a:t>
            </a:r>
            <a:r>
              <a:rPr lang="en-US" sz="1400" b="1" dirty="0">
                <a:solidFill>
                  <a:srgbClr val="666666"/>
                </a:solidFill>
                <a:latin typeface=""/>
              </a:rPr>
              <a:t>(</a:t>
            </a:r>
            <a:r>
              <a:rPr lang="en-US" sz="1400" b="1" dirty="0">
                <a:solidFill>
                  <a:srgbClr val="008000"/>
                </a:solidFill>
                <a:latin typeface=""/>
              </a:rPr>
              <a:t>new Runnable</a:t>
            </a:r>
            <a:r>
              <a:rPr lang="en-US" sz="1400" b="1" dirty="0">
                <a:solidFill>
                  <a:srgbClr val="666666"/>
                </a:solidFill>
                <a:latin typeface=""/>
              </a:rPr>
              <a:t>() {</a:t>
            </a:r>
          </a:p>
          <a:p>
            <a:r>
              <a:rPr lang="fi-FI" sz="1400" dirty="0">
                <a:latin typeface=""/>
              </a:rPr>
              <a:t>                </a:t>
            </a:r>
            <a:r>
              <a:rPr lang="fi-FI" sz="1400" b="1" dirty="0" err="1">
                <a:solidFill>
                  <a:srgbClr val="008000"/>
                </a:solidFill>
                <a:latin typeface=""/>
              </a:rPr>
              <a:t>public</a:t>
            </a:r>
            <a:r>
              <a:rPr lang="fi-FI" sz="1400" b="1" dirty="0">
                <a:solidFill>
                  <a:srgbClr val="008000"/>
                </a:solidFill>
                <a:latin typeface=""/>
              </a:rPr>
              <a:t> </a:t>
            </a:r>
            <a:r>
              <a:rPr lang="fi-FI" sz="1400" b="1" dirty="0" err="1">
                <a:solidFill>
                  <a:srgbClr val="B00040"/>
                </a:solidFill>
                <a:latin typeface=""/>
              </a:rPr>
              <a:t>void</a:t>
            </a:r>
            <a:r>
              <a:rPr lang="fi-FI" sz="1400" b="1" dirty="0">
                <a:solidFill>
                  <a:srgbClr val="B00040"/>
                </a:solidFill>
                <a:latin typeface=""/>
              </a:rPr>
              <a:t> </a:t>
            </a:r>
            <a:r>
              <a:rPr lang="fi-FI" sz="1400" b="1" dirty="0" err="1">
                <a:solidFill>
                  <a:srgbClr val="0000FF"/>
                </a:solidFill>
                <a:latin typeface=""/>
              </a:rPr>
              <a:t>run</a:t>
            </a:r>
            <a:r>
              <a:rPr lang="fi-FI" sz="1400" b="1" dirty="0">
                <a:solidFill>
                  <a:srgbClr val="666666"/>
                </a:solidFill>
                <a:latin typeface=""/>
              </a:rPr>
              <a:t>() {</a:t>
            </a:r>
          </a:p>
          <a:p>
            <a:r>
              <a:rPr lang="fi-FI" sz="1400" dirty="0">
                <a:latin typeface=""/>
              </a:rPr>
              <a:t>                    </a:t>
            </a:r>
            <a:r>
              <a:rPr lang="fi-FI" sz="1400" dirty="0" err="1">
                <a:latin typeface=""/>
              </a:rPr>
              <a:t>navigateSync</a:t>
            </a:r>
            <a:r>
              <a:rPr lang="fi-FI" sz="1400" dirty="0" err="1">
                <a:solidFill>
                  <a:srgbClr val="666666"/>
                </a:solidFill>
                <a:latin typeface=""/>
              </a:rPr>
              <a:t>(args</a:t>
            </a:r>
            <a:r>
              <a:rPr lang="fi-FI" sz="1400" dirty="0">
                <a:solidFill>
                  <a:srgbClr val="666666"/>
                </a:solidFill>
                <a:latin typeface=""/>
              </a:rPr>
              <a:t>, </a:t>
            </a:r>
            <a:r>
              <a:rPr lang="fi-FI" sz="1400" dirty="0" err="1">
                <a:solidFill>
                  <a:srgbClr val="666666"/>
                </a:solidFill>
                <a:latin typeface=""/>
              </a:rPr>
              <a:t>callbackContext</a:t>
            </a:r>
            <a:r>
              <a:rPr lang="fi-FI" sz="1400" dirty="0">
                <a:solidFill>
                  <a:srgbClr val="666666"/>
                </a:solidFill>
                <a:latin typeface=""/>
              </a:rPr>
              <a:t>);</a:t>
            </a:r>
          </a:p>
          <a:p>
            <a:r>
              <a:rPr lang="fi-FI" sz="1400" dirty="0">
                <a:latin typeface=""/>
              </a:rPr>
              <a:t>                </a:t>
            </a:r>
            <a:r>
              <a:rPr lang="fi-FI" sz="1400" dirty="0">
                <a:solidFill>
                  <a:srgbClr val="666666"/>
                </a:solidFill>
                <a:latin typeface=""/>
              </a:rPr>
              <a:t>}</a:t>
            </a:r>
          </a:p>
          <a:p>
            <a:r>
              <a:rPr lang="fi-FI" sz="1400" dirty="0">
                <a:latin typeface=""/>
              </a:rPr>
              <a:t>            </a:t>
            </a:r>
            <a:r>
              <a:rPr lang="fi-FI" sz="1400" dirty="0">
                <a:solidFill>
                  <a:srgbClr val="666666"/>
                </a:solidFill>
                <a:latin typeface=""/>
              </a:rPr>
              <a:t>});</a:t>
            </a:r>
          </a:p>
          <a:p>
            <a:r>
              <a:rPr lang="is-IS" sz="1400" dirty="0">
                <a:latin typeface=""/>
              </a:rPr>
              <a:t>            </a:t>
            </a:r>
            <a:r>
              <a:rPr lang="is-IS" sz="1400" b="1" dirty="0">
                <a:solidFill>
                  <a:srgbClr val="008000"/>
                </a:solidFill>
                <a:latin typeface=""/>
              </a:rPr>
              <a:t>return true</a:t>
            </a:r>
            <a:r>
              <a:rPr lang="is-IS" sz="1400" b="1" dirty="0">
                <a:solidFill>
                  <a:srgbClr val="666666"/>
                </a:solidFill>
                <a:latin typeface=""/>
              </a:rPr>
              <a:t>;</a:t>
            </a:r>
          </a:p>
          <a:p>
            <a:r>
              <a:rPr lang="is-IS" sz="1400" dirty="0">
                <a:latin typeface=""/>
              </a:rPr>
              <a:t>        </a:t>
            </a:r>
            <a:r>
              <a:rPr lang="is-IS" sz="1400" dirty="0">
                <a:solidFill>
                  <a:srgbClr val="666666"/>
                </a:solidFill>
                <a:latin typeface=""/>
              </a:rPr>
              <a:t>}</a:t>
            </a:r>
          </a:p>
          <a:p>
            <a:r>
              <a:rPr lang="nb-NO" sz="1400" dirty="0">
                <a:latin typeface=""/>
              </a:rPr>
              <a:t>        </a:t>
            </a:r>
            <a:r>
              <a:rPr lang="nb-NO" sz="1400" b="1" dirty="0" err="1">
                <a:solidFill>
                  <a:srgbClr val="008000"/>
                </a:solidFill>
                <a:latin typeface=""/>
              </a:rPr>
              <a:t>return</a:t>
            </a:r>
            <a:r>
              <a:rPr lang="nb-NO" sz="1400" b="1" dirty="0">
                <a:solidFill>
                  <a:srgbClr val="008000"/>
                </a:solidFill>
                <a:latin typeface=""/>
              </a:rPr>
              <a:t> false</a:t>
            </a:r>
            <a:r>
              <a:rPr lang="nb-NO" sz="1400" b="1" dirty="0">
                <a:solidFill>
                  <a:srgbClr val="666666"/>
                </a:solidFill>
                <a:latin typeface=""/>
              </a:rPr>
              <a:t>;</a:t>
            </a:r>
          </a:p>
          <a:p>
            <a:r>
              <a:rPr lang="nb-NO" sz="1400" dirty="0">
                <a:latin typeface=""/>
              </a:rPr>
              <a:t>    </a:t>
            </a:r>
            <a:r>
              <a:rPr lang="nb-NO" sz="1400" dirty="0">
                <a:solidFill>
                  <a:srgbClr val="666666"/>
                </a:solidFill>
                <a:latin typeface=""/>
              </a:rPr>
              <a:t>}</a:t>
            </a:r>
          </a:p>
          <a:p>
            <a:r>
              <a:rPr lang="nb-NO" sz="1400" dirty="0">
                <a:solidFill>
                  <a:srgbClr val="666666"/>
                </a:solidFill>
                <a:latin typeface=""/>
              </a:rPr>
              <a:t>}</a:t>
            </a:r>
          </a:p>
        </p:txBody>
      </p:sp>
    </p:spTree>
    <p:extLst>
      <p:ext uri="{BB962C8B-B14F-4D97-AF65-F5344CB8AC3E}">
        <p14:creationId xmlns:p14="http://schemas.microsoft.com/office/powerpoint/2010/main" val="2754506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lgn="ctr"/>
            <a:fld id="{90156F56-D5AE-4C6F-B826-C69D1BC521BB}" type="slidenum">
              <a:rPr lang="en-US" smtClean="0"/>
              <a:pPr algn="ctr"/>
              <a:t>14</a:t>
            </a:fld>
            <a:endParaRPr lang="en-US" dirty="0"/>
          </a:p>
        </p:txBody>
      </p:sp>
      <p:sp>
        <p:nvSpPr>
          <p:cNvPr id="3" name="Title 2"/>
          <p:cNvSpPr>
            <a:spLocks noGrp="1"/>
          </p:cNvSpPr>
          <p:nvPr>
            <p:ph type="title"/>
          </p:nvPr>
        </p:nvSpPr>
        <p:spPr/>
        <p:txBody>
          <a:bodyPr/>
          <a:lstStyle/>
          <a:p>
            <a:r>
              <a:rPr lang="en-US" dirty="0" smtClean="0"/>
              <a:t>Integration</a:t>
            </a:r>
            <a:endParaRPr lang="en-US" dirty="0"/>
          </a:p>
        </p:txBody>
      </p:sp>
      <p:sp>
        <p:nvSpPr>
          <p:cNvPr id="4" name="Content Placeholder 3"/>
          <p:cNvSpPr>
            <a:spLocks noGrp="1"/>
          </p:cNvSpPr>
          <p:nvPr>
            <p:ph idx="1"/>
          </p:nvPr>
        </p:nvSpPr>
        <p:spPr/>
        <p:txBody>
          <a:bodyPr>
            <a:normAutofit/>
          </a:bodyPr>
          <a:lstStyle/>
          <a:p>
            <a:r>
              <a:rPr lang="en-US" sz="2800" dirty="0" smtClean="0"/>
              <a:t>Download Content Package</a:t>
            </a:r>
          </a:p>
          <a:p>
            <a:r>
              <a:rPr lang="en-US" sz="2800" dirty="0" err="1">
                <a:latin typeface="Courier New"/>
                <a:cs typeface="Courier New"/>
              </a:rPr>
              <a:t>p</a:t>
            </a:r>
            <a:r>
              <a:rPr lang="en-US" sz="2800" dirty="0" err="1" smtClean="0">
                <a:latin typeface="Courier New"/>
                <a:cs typeface="Courier New"/>
              </a:rPr>
              <a:t>honegap</a:t>
            </a:r>
            <a:r>
              <a:rPr lang="en-US" sz="2800" dirty="0" smtClean="0">
                <a:latin typeface="Courier New"/>
                <a:cs typeface="Courier New"/>
              </a:rPr>
              <a:t> build android</a:t>
            </a:r>
          </a:p>
          <a:p>
            <a:r>
              <a:rPr lang="en-US" sz="2800" dirty="0" smtClean="0">
                <a:cs typeface="Adobe Clean"/>
              </a:rPr>
              <a:t>Copy Source</a:t>
            </a:r>
          </a:p>
          <a:p>
            <a:r>
              <a:rPr lang="en-US" sz="2800" dirty="0" smtClean="0">
                <a:cs typeface="Adobe Clean"/>
              </a:rPr>
              <a:t>Copy Resources</a:t>
            </a:r>
          </a:p>
          <a:p>
            <a:r>
              <a:rPr lang="en-US" sz="2800" dirty="0" smtClean="0">
                <a:cs typeface="Adobe Clean"/>
              </a:rPr>
              <a:t>Copy Assets</a:t>
            </a:r>
            <a:endParaRPr lang="en-US" sz="2800" dirty="0">
              <a:cs typeface="Adobe Clean"/>
            </a:endParaRPr>
          </a:p>
        </p:txBody>
      </p:sp>
      <p:pic>
        <p:nvPicPr>
          <p:cNvPr id="5" name="Picture 4"/>
          <p:cNvPicPr>
            <a:picLocks noChangeAspect="1"/>
          </p:cNvPicPr>
          <p:nvPr/>
        </p:nvPicPr>
        <p:blipFill>
          <a:blip r:embed="rId2"/>
          <a:stretch>
            <a:fillRect/>
          </a:stretch>
        </p:blipFill>
        <p:spPr>
          <a:xfrm>
            <a:off x="4991100" y="3898900"/>
            <a:ext cx="1676400" cy="1676400"/>
          </a:xfrm>
          <a:prstGeom prst="rect">
            <a:avLst/>
          </a:prstGeom>
          <a:solidFill>
            <a:schemeClr val="bg1"/>
          </a:solidFill>
          <a:effectLst>
            <a:glow rad="101600">
              <a:schemeClr val="accent1">
                <a:alpha val="75000"/>
              </a:schemeClr>
            </a:glow>
            <a:softEdge rad="25400"/>
          </a:effectLst>
        </p:spPr>
      </p:pic>
      <p:pic>
        <p:nvPicPr>
          <p:cNvPr id="7" name="Picture 6"/>
          <p:cNvPicPr>
            <a:picLocks noChangeAspect="1"/>
          </p:cNvPicPr>
          <p:nvPr/>
        </p:nvPicPr>
        <p:blipFill>
          <a:blip r:embed="rId3"/>
          <a:stretch>
            <a:fillRect/>
          </a:stretch>
        </p:blipFill>
        <p:spPr>
          <a:xfrm>
            <a:off x="8248650" y="3835400"/>
            <a:ext cx="1682750" cy="1682750"/>
          </a:xfrm>
          <a:prstGeom prst="rect">
            <a:avLst/>
          </a:prstGeom>
        </p:spPr>
      </p:pic>
      <p:sp>
        <p:nvSpPr>
          <p:cNvPr id="8" name="Right Arrow 7"/>
          <p:cNvSpPr/>
          <p:nvPr/>
        </p:nvSpPr>
        <p:spPr>
          <a:xfrm>
            <a:off x="7162800" y="4419600"/>
            <a:ext cx="838200" cy="584200"/>
          </a:xfrm>
          <a:prstGeom prst="rightArrow">
            <a:avLst/>
          </a:prstGeom>
          <a:solidFill>
            <a:schemeClr val="accent2">
              <a:alpha val="7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4912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lgn="ctr"/>
            <a:fld id="{90156F56-D5AE-4C6F-B826-C69D1BC521BB}" type="slidenum">
              <a:rPr lang="en-US" smtClean="0"/>
              <a:pPr algn="ctr"/>
              <a:t>15</a:t>
            </a:fld>
            <a:endParaRPr lang="en-US" dirty="0"/>
          </a:p>
        </p:txBody>
      </p:sp>
      <p:sp>
        <p:nvSpPr>
          <p:cNvPr id="7" name="Title 6"/>
          <p:cNvSpPr>
            <a:spLocks noGrp="1"/>
          </p:cNvSpPr>
          <p:nvPr>
            <p:ph type="title"/>
          </p:nvPr>
        </p:nvSpPr>
        <p:spPr>
          <a:xfrm>
            <a:off x="355601" y="2876550"/>
            <a:ext cx="11582400" cy="1073150"/>
          </a:xfrm>
        </p:spPr>
        <p:txBody>
          <a:bodyPr/>
          <a:lstStyle/>
          <a:p>
            <a:pPr algn="ctr"/>
            <a:r>
              <a:rPr lang="en-US" sz="4800" dirty="0" smtClean="0"/>
              <a:t>{Code Time;}</a:t>
            </a:r>
            <a:endParaRPr lang="en-US" sz="4800" dirty="0"/>
          </a:p>
        </p:txBody>
      </p:sp>
    </p:spTree>
    <p:extLst>
      <p:ext uri="{BB962C8B-B14F-4D97-AF65-F5344CB8AC3E}">
        <p14:creationId xmlns:p14="http://schemas.microsoft.com/office/powerpoint/2010/main" val="3441398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2952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5"/>
          <p:cNvSpPr>
            <a:spLocks noChangeArrowheads="1"/>
          </p:cNvSpPr>
          <p:nvPr/>
        </p:nvSpPr>
        <p:spPr bwMode="auto">
          <a:xfrm>
            <a:off x="-1"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9" tIns="45720" rIns="91439" bIns="45720" anchor="ctr"/>
          <a:lstStyle/>
          <a:p>
            <a:pPr algn="ctr" rtl="0" fontAlgn="base">
              <a:spcBef>
                <a:spcPct val="0"/>
              </a:spcBef>
              <a:spcAft>
                <a:spcPct val="0"/>
              </a:spcAft>
            </a:pPr>
            <a:endParaRPr lang="en-US" kern="1200">
              <a:solidFill>
                <a:srgbClr val="FFFFFF"/>
              </a:solidFill>
              <a:latin typeface="+mn-lt"/>
              <a:ea typeface="ＭＳ Ｐゴシック" pitchFamily="-111" charset="-128"/>
              <a:cs typeface="+mn-cs"/>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88717" y="2449524"/>
            <a:ext cx="1414563" cy="1945495"/>
          </a:xfrm>
          <a:prstGeom prst="rect">
            <a:avLst/>
          </a:prstGeom>
        </p:spPr>
      </p:pic>
    </p:spTree>
    <p:extLst>
      <p:ext uri="{BB962C8B-B14F-4D97-AF65-F5344CB8AC3E}">
        <p14:creationId xmlns:p14="http://schemas.microsoft.com/office/powerpoint/2010/main" val="427702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lgn="ctr"/>
            <a:fld id="{90156F56-D5AE-4C6F-B826-C69D1BC521BB}" type="slidenum">
              <a:rPr lang="en-US" smtClean="0"/>
              <a:pPr algn="ctr"/>
              <a:t>18</a:t>
            </a:fld>
            <a:endParaRPr lang="en-US" dirty="0"/>
          </a:p>
        </p:txBody>
      </p:sp>
      <p:sp>
        <p:nvSpPr>
          <p:cNvPr id="4" name="Title 3"/>
          <p:cNvSpPr>
            <a:spLocks noGrp="1"/>
          </p:cNvSpPr>
          <p:nvPr>
            <p:ph type="title"/>
          </p:nvPr>
        </p:nvSpPr>
        <p:spPr/>
        <p:txBody>
          <a:bodyPr/>
          <a:lstStyle/>
          <a:p>
            <a:r>
              <a:rPr lang="en-US" dirty="0" smtClean="0"/>
              <a:t>References</a:t>
            </a:r>
            <a:endParaRPr lang="en-US" dirty="0"/>
          </a:p>
        </p:txBody>
      </p:sp>
      <p:sp>
        <p:nvSpPr>
          <p:cNvPr id="5" name="Content Placeholder 4"/>
          <p:cNvSpPr>
            <a:spLocks noGrp="1"/>
          </p:cNvSpPr>
          <p:nvPr>
            <p:ph idx="1"/>
          </p:nvPr>
        </p:nvSpPr>
        <p:spPr/>
        <p:txBody>
          <a:bodyPr/>
          <a:lstStyle/>
          <a:p>
            <a:r>
              <a:rPr lang="en-US" dirty="0">
                <a:solidFill>
                  <a:schemeClr val="accent2"/>
                </a:solidFill>
                <a:hlinkClick r:id="rId2"/>
              </a:rPr>
              <a:t>Android + </a:t>
            </a:r>
            <a:r>
              <a:rPr lang="en-US" dirty="0" smtClean="0">
                <a:solidFill>
                  <a:schemeClr val="accent2"/>
                </a:solidFill>
                <a:hlinkClick r:id="rId2"/>
              </a:rPr>
              <a:t>PhoneGap </a:t>
            </a:r>
            <a:r>
              <a:rPr lang="en-US" dirty="0">
                <a:solidFill>
                  <a:schemeClr val="accent2"/>
                </a:solidFill>
                <a:hlinkClick r:id="rId2"/>
              </a:rPr>
              <a:t>sample with </a:t>
            </a:r>
            <a:r>
              <a:rPr lang="en-US" dirty="0" smtClean="0">
                <a:solidFill>
                  <a:schemeClr val="accent2"/>
                </a:solidFill>
                <a:hlinkClick r:id="rId2"/>
              </a:rPr>
              <a:t>AEM</a:t>
            </a:r>
            <a:endParaRPr lang="en-US" dirty="0" smtClean="0">
              <a:solidFill>
                <a:schemeClr val="accent2"/>
              </a:solidFill>
            </a:endParaRPr>
          </a:p>
          <a:p>
            <a:r>
              <a:rPr lang="en-US" dirty="0">
                <a:solidFill>
                  <a:schemeClr val="accent2"/>
                </a:solidFill>
                <a:hlinkClick r:id="rId3"/>
              </a:rPr>
              <a:t>Embedding a Cordova </a:t>
            </a:r>
            <a:r>
              <a:rPr lang="en-US" dirty="0" err="1">
                <a:solidFill>
                  <a:schemeClr val="accent2"/>
                </a:solidFill>
                <a:hlinkClick r:id="rId3"/>
              </a:rPr>
              <a:t>WebView</a:t>
            </a:r>
            <a:r>
              <a:rPr lang="en-US" dirty="0">
                <a:solidFill>
                  <a:schemeClr val="accent2"/>
                </a:solidFill>
                <a:hlinkClick r:id="rId3"/>
              </a:rPr>
              <a:t> into an Android </a:t>
            </a:r>
            <a:r>
              <a:rPr lang="en-US" dirty="0" smtClean="0">
                <a:solidFill>
                  <a:schemeClr val="accent2"/>
                </a:solidFill>
                <a:hlinkClick r:id="rId3"/>
              </a:rPr>
              <a:t>fragment</a:t>
            </a:r>
            <a:endParaRPr lang="en-US" dirty="0" smtClean="0">
              <a:solidFill>
                <a:schemeClr val="accent2"/>
              </a:solidFill>
            </a:endParaRPr>
          </a:p>
          <a:p>
            <a:r>
              <a:rPr lang="en-US" dirty="0">
                <a:solidFill>
                  <a:schemeClr val="accent2"/>
                </a:solidFill>
                <a:hlinkClick r:id="rId4"/>
              </a:rPr>
              <a:t>Mixing Cordova/</a:t>
            </a:r>
            <a:r>
              <a:rPr lang="en-US" dirty="0" err="1">
                <a:solidFill>
                  <a:schemeClr val="accent2"/>
                </a:solidFill>
                <a:hlinkClick r:id="rId4"/>
              </a:rPr>
              <a:t>PhoneGap</a:t>
            </a:r>
            <a:r>
              <a:rPr lang="en-US" dirty="0">
                <a:solidFill>
                  <a:schemeClr val="accent2"/>
                </a:solidFill>
                <a:hlinkClick r:id="rId4"/>
              </a:rPr>
              <a:t> Components with Native </a:t>
            </a:r>
            <a:r>
              <a:rPr lang="en-US" dirty="0" err="1" smtClean="0">
                <a:solidFill>
                  <a:schemeClr val="accent2"/>
                </a:solidFill>
                <a:hlinkClick r:id="rId4"/>
              </a:rPr>
              <a:t>iOS</a:t>
            </a:r>
            <a:endParaRPr lang="en-US" dirty="0" smtClean="0">
              <a:solidFill>
                <a:schemeClr val="accent2"/>
              </a:solidFill>
            </a:endParaRPr>
          </a:p>
          <a:p>
            <a:r>
              <a:rPr lang="en-US" dirty="0">
                <a:solidFill>
                  <a:schemeClr val="accent2"/>
                </a:solidFill>
                <a:hlinkClick r:id="rId5"/>
              </a:rPr>
              <a:t>Who’s Winning, </a:t>
            </a:r>
            <a:r>
              <a:rPr lang="en-US" dirty="0" err="1">
                <a:solidFill>
                  <a:schemeClr val="accent2"/>
                </a:solidFill>
                <a:hlinkClick r:id="rId5"/>
              </a:rPr>
              <a:t>iOS</a:t>
            </a:r>
            <a:r>
              <a:rPr lang="en-US" dirty="0">
                <a:solidFill>
                  <a:schemeClr val="accent2"/>
                </a:solidFill>
                <a:hlinkClick r:id="rId5"/>
              </a:rPr>
              <a:t> or Android? All the Numbers, All in One </a:t>
            </a:r>
            <a:r>
              <a:rPr lang="en-US" dirty="0" smtClean="0">
                <a:solidFill>
                  <a:schemeClr val="accent2"/>
                </a:solidFill>
                <a:hlinkClick r:id="rId5"/>
              </a:rPr>
              <a:t>Place</a:t>
            </a:r>
            <a:endParaRPr lang="en-US" dirty="0" smtClean="0">
              <a:solidFill>
                <a:schemeClr val="accent2"/>
              </a:solidFill>
            </a:endParaRPr>
          </a:p>
          <a:p>
            <a:r>
              <a:rPr lang="en-US" dirty="0">
                <a:solidFill>
                  <a:schemeClr val="accent2"/>
                </a:solidFill>
                <a:hlinkClick r:id="rId6"/>
              </a:rPr>
              <a:t>Hybrid Sweet </a:t>
            </a:r>
            <a:r>
              <a:rPr lang="en-US" dirty="0" smtClean="0">
                <a:solidFill>
                  <a:schemeClr val="accent2"/>
                </a:solidFill>
                <a:hlinkClick r:id="rId6"/>
              </a:rPr>
              <a:t>Spot</a:t>
            </a:r>
            <a:endParaRPr lang="en-US" dirty="0" smtClean="0">
              <a:solidFill>
                <a:schemeClr val="accent2"/>
              </a:solidFill>
            </a:endParaRPr>
          </a:p>
          <a:p>
            <a:r>
              <a:rPr lang="en-US" dirty="0" smtClean="0">
                <a:solidFill>
                  <a:schemeClr val="accent2"/>
                </a:solidFill>
                <a:hlinkClick r:id="rId7"/>
              </a:rPr>
              <a:t>Developing </a:t>
            </a:r>
            <a:r>
              <a:rPr lang="en-US" dirty="0" err="1" smtClean="0">
                <a:solidFill>
                  <a:schemeClr val="accent2"/>
                </a:solidFill>
                <a:hlinkClick r:id="rId7"/>
              </a:rPr>
              <a:t>PhoneGap</a:t>
            </a:r>
            <a:r>
              <a:rPr lang="en-US" dirty="0" smtClean="0">
                <a:solidFill>
                  <a:schemeClr val="accent2"/>
                </a:solidFill>
                <a:hlinkClick r:id="rId7"/>
              </a:rPr>
              <a:t> Apps in AEM</a:t>
            </a:r>
            <a:endParaRPr lang="en-US" dirty="0" smtClean="0">
              <a:solidFill>
                <a:schemeClr val="accent2"/>
              </a:solidFill>
            </a:endParaRPr>
          </a:p>
          <a:p>
            <a:r>
              <a:rPr lang="en-US" dirty="0">
                <a:solidFill>
                  <a:schemeClr val="accent2"/>
                </a:solidFill>
                <a:hlinkClick r:id="rId8"/>
              </a:rPr>
              <a:t>Four Ways To Build A Mobile </a:t>
            </a:r>
            <a:r>
              <a:rPr lang="en-US" dirty="0" smtClean="0">
                <a:solidFill>
                  <a:schemeClr val="accent2"/>
                </a:solidFill>
                <a:hlinkClick r:id="rId8"/>
              </a:rPr>
              <a:t>Application</a:t>
            </a:r>
            <a:endParaRPr lang="en-US" dirty="0" smtClean="0">
              <a:solidFill>
                <a:schemeClr val="accent2"/>
              </a:solidFill>
            </a:endParaRPr>
          </a:p>
          <a:p>
            <a:r>
              <a:rPr lang="en-US" dirty="0" smtClean="0">
                <a:solidFill>
                  <a:schemeClr val="accent2"/>
                </a:solidFill>
                <a:hlinkClick r:id="rId9"/>
              </a:rPr>
              <a:t>Gartner </a:t>
            </a:r>
            <a:r>
              <a:rPr lang="en-US" dirty="0">
                <a:solidFill>
                  <a:schemeClr val="accent2"/>
                </a:solidFill>
                <a:hlinkClick r:id="rId9"/>
              </a:rPr>
              <a:t>Recommends a Hybrid Approach for Business-to-Employee Mobile Apps</a:t>
            </a:r>
            <a:endParaRPr lang="en-US" dirty="0">
              <a:solidFill>
                <a:schemeClr val="accent2"/>
              </a:solidFill>
            </a:endParaRPr>
          </a:p>
          <a:p>
            <a:endParaRPr lang="en-US" dirty="0">
              <a:solidFill>
                <a:schemeClr val="accent2"/>
              </a:solidFill>
            </a:endParaRPr>
          </a:p>
        </p:txBody>
      </p:sp>
    </p:spTree>
    <p:extLst>
      <p:ext uri="{BB962C8B-B14F-4D97-AF65-F5344CB8AC3E}">
        <p14:creationId xmlns:p14="http://schemas.microsoft.com/office/powerpoint/2010/main" val="2860322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3">
            <a:alphaModFix amt="88000"/>
          </a:blip>
          <a:stretch>
            <a:fillRect/>
          </a:stretch>
        </a:blipFill>
        <a:effectLst/>
      </p:bgPr>
    </p:bg>
    <p:spTree>
      <p:nvGrpSpPr>
        <p:cNvPr id="1" name=""/>
        <p:cNvGrpSpPr/>
        <p:nvPr/>
      </p:nvGrpSpPr>
      <p:grpSpPr>
        <a:xfrm>
          <a:off x="0" y="0"/>
          <a:ext cx="0" cy="0"/>
          <a:chOff x="0" y="0"/>
          <a:chExt cx="0" cy="0"/>
        </a:xfrm>
      </p:grpSpPr>
      <p:pic>
        <p:nvPicPr>
          <p:cNvPr id="7" name="Picture 6" descr="kids.jpg"/>
          <p:cNvPicPr>
            <a:picLocks noChangeAspect="1"/>
          </p:cNvPicPr>
          <p:nvPr/>
        </p:nvPicPr>
        <p:blipFill rotWithShape="1">
          <a:blip r:embed="rId3">
            <a:extLst>
              <a:ext uri="{28A0092B-C50C-407E-A947-70E740481C1C}">
                <a14:useLocalDpi xmlns:a14="http://schemas.microsoft.com/office/drawing/2010/main" val="0"/>
              </a:ext>
            </a:extLst>
          </a:blip>
          <a:srcRect r="6875" b="9074"/>
          <a:stretch/>
        </p:blipFill>
        <p:spPr>
          <a:xfrm>
            <a:off x="-177800" y="0"/>
            <a:ext cx="12486868" cy="6858000"/>
          </a:xfrm>
          <a:prstGeom prst="rect">
            <a:avLst/>
          </a:prstGeom>
        </p:spPr>
      </p:pic>
      <p:sp>
        <p:nvSpPr>
          <p:cNvPr id="8" name="TextBox 7"/>
          <p:cNvSpPr txBox="1"/>
          <p:nvPr/>
        </p:nvSpPr>
        <p:spPr>
          <a:xfrm>
            <a:off x="1270000" y="3035300"/>
            <a:ext cx="9956800" cy="830997"/>
          </a:xfrm>
          <a:prstGeom prst="rect">
            <a:avLst/>
          </a:prstGeom>
          <a:solidFill>
            <a:schemeClr val="tx2">
              <a:alpha val="75000"/>
            </a:schemeClr>
          </a:solidFill>
        </p:spPr>
        <p:txBody>
          <a:bodyPr wrap="square" rtlCol="0">
            <a:spAutoFit/>
          </a:bodyPr>
          <a:lstStyle/>
          <a:p>
            <a:pPr algn="ctr"/>
            <a:r>
              <a:rPr lang="en-US" sz="4800" b="1" dirty="0" smtClean="0">
                <a:solidFill>
                  <a:schemeClr val="bg1"/>
                </a:solidFill>
                <a:latin typeface="Adobe Clean"/>
                <a:cs typeface="Adobe Clean"/>
              </a:rPr>
              <a:t>COMPROMISE</a:t>
            </a:r>
            <a:endParaRPr lang="en-US" sz="4800" b="1" dirty="0">
              <a:solidFill>
                <a:schemeClr val="bg1"/>
              </a:solidFill>
              <a:latin typeface="Adobe Clean"/>
              <a:cs typeface="Adobe Clean"/>
            </a:endParaRPr>
          </a:p>
        </p:txBody>
      </p:sp>
    </p:spTree>
    <p:extLst>
      <p:ext uri="{BB962C8B-B14F-4D97-AF65-F5344CB8AC3E}">
        <p14:creationId xmlns:p14="http://schemas.microsoft.com/office/powerpoint/2010/main" val="273671444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a:xfrm>
            <a:off x="152400" y="863600"/>
            <a:ext cx="6807200" cy="5334000"/>
          </a:xfrm>
          <a:prstGeom prst="roundRect">
            <a:avLst/>
          </a:prstGeom>
          <a:solidFill>
            <a:schemeClr val="tx2">
              <a:alpha val="13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Rounded Rectangle 2"/>
          <p:cNvSpPr/>
          <p:nvPr/>
        </p:nvSpPr>
        <p:spPr>
          <a:xfrm>
            <a:off x="7048500" y="863600"/>
            <a:ext cx="4940300" cy="5334000"/>
          </a:xfrm>
          <a:prstGeom prst="roundRect">
            <a:avLst/>
          </a:prstGeom>
          <a:solidFill>
            <a:schemeClr val="tx2">
              <a:alpha val="13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itle 5"/>
          <p:cNvSpPr>
            <a:spLocks noGrp="1"/>
          </p:cNvSpPr>
          <p:nvPr>
            <p:ph type="title"/>
          </p:nvPr>
        </p:nvSpPr>
        <p:spPr/>
        <p:txBody>
          <a:bodyPr/>
          <a:lstStyle/>
          <a:p>
            <a:r>
              <a:rPr lang="en-US" dirty="0" smtClean="0"/>
              <a:t>Mobile App Development</a:t>
            </a:r>
            <a:endParaRPr lang="en-US" dirty="0"/>
          </a:p>
        </p:txBody>
      </p:sp>
      <p:sp>
        <p:nvSpPr>
          <p:cNvPr id="11" name="Content Placeholder 10"/>
          <p:cNvSpPr>
            <a:spLocks noGrp="1"/>
          </p:cNvSpPr>
          <p:nvPr>
            <p:ph idx="1"/>
          </p:nvPr>
        </p:nvSpPr>
        <p:spPr>
          <a:xfrm>
            <a:off x="419101" y="2628900"/>
            <a:ext cx="1943099" cy="3543300"/>
          </a:xfrm>
        </p:spPr>
        <p:txBody>
          <a:bodyPr>
            <a:normAutofit/>
          </a:bodyPr>
          <a:lstStyle/>
          <a:p>
            <a:r>
              <a:rPr lang="en-US" dirty="0" smtClean="0"/>
              <a:t>Objective-C</a:t>
            </a:r>
          </a:p>
          <a:p>
            <a:r>
              <a:rPr lang="en-US" dirty="0" smtClean="0"/>
              <a:t>Swift</a:t>
            </a:r>
          </a:p>
          <a:p>
            <a:r>
              <a:rPr lang="en-US" dirty="0" err="1" smtClean="0"/>
              <a:t>iOS</a:t>
            </a:r>
            <a:r>
              <a:rPr lang="en-US" dirty="0" smtClean="0"/>
              <a:t> SDK</a:t>
            </a:r>
          </a:p>
          <a:p>
            <a:r>
              <a:rPr lang="en-US" dirty="0" err="1" smtClean="0"/>
              <a:t>XCode</a:t>
            </a:r>
            <a:endParaRPr lang="en-US" dirty="0" smtClean="0"/>
          </a:p>
        </p:txBody>
      </p:sp>
      <p:sp>
        <p:nvSpPr>
          <p:cNvPr id="2" name="Slide Number Placeholder 1"/>
          <p:cNvSpPr>
            <a:spLocks noGrp="1"/>
          </p:cNvSpPr>
          <p:nvPr>
            <p:ph type="sldNum" sz="quarter" idx="12"/>
          </p:nvPr>
        </p:nvSpPr>
        <p:spPr/>
        <p:txBody>
          <a:bodyPr/>
          <a:lstStyle/>
          <a:p>
            <a:pPr algn="ctr"/>
            <a:fld id="{90156F56-D5AE-4C6F-B826-C69D1BC521BB}" type="slidenum">
              <a:rPr lang="en-US" smtClean="0"/>
              <a:pPr algn="ctr"/>
              <a:t>3</a:t>
            </a:fld>
            <a:endParaRPr lang="en-US" dirty="0"/>
          </a:p>
        </p:txBody>
      </p:sp>
      <p:pic>
        <p:nvPicPr>
          <p:cNvPr id="9" name="Picture 8"/>
          <p:cNvPicPr>
            <a:picLocks noChangeAspect="1"/>
          </p:cNvPicPr>
          <p:nvPr/>
        </p:nvPicPr>
        <p:blipFill>
          <a:blip r:embed="rId3"/>
          <a:stretch>
            <a:fillRect/>
          </a:stretch>
        </p:blipFill>
        <p:spPr>
          <a:xfrm>
            <a:off x="2971800" y="1098550"/>
            <a:ext cx="1155700" cy="1155700"/>
          </a:xfrm>
          <a:prstGeom prst="rect">
            <a:avLst/>
          </a:prstGeom>
        </p:spPr>
      </p:pic>
      <p:pic>
        <p:nvPicPr>
          <p:cNvPr id="10" name="Picture 9"/>
          <p:cNvPicPr>
            <a:picLocks noChangeAspect="1"/>
          </p:cNvPicPr>
          <p:nvPr/>
        </p:nvPicPr>
        <p:blipFill>
          <a:blip r:embed="rId4"/>
          <a:stretch>
            <a:fillRect/>
          </a:stretch>
        </p:blipFill>
        <p:spPr>
          <a:xfrm>
            <a:off x="5422900" y="1200150"/>
            <a:ext cx="952500" cy="952500"/>
          </a:xfrm>
          <a:prstGeom prst="rect">
            <a:avLst/>
          </a:prstGeom>
        </p:spPr>
      </p:pic>
      <p:pic>
        <p:nvPicPr>
          <p:cNvPr id="13" name="Picture 12"/>
          <p:cNvPicPr>
            <a:picLocks noChangeAspect="1"/>
          </p:cNvPicPr>
          <p:nvPr/>
        </p:nvPicPr>
        <p:blipFill>
          <a:blip r:embed="rId5"/>
          <a:stretch>
            <a:fillRect/>
          </a:stretch>
        </p:blipFill>
        <p:spPr>
          <a:xfrm>
            <a:off x="723900" y="1066800"/>
            <a:ext cx="1219200" cy="1219200"/>
          </a:xfrm>
          <a:prstGeom prst="rect">
            <a:avLst/>
          </a:prstGeom>
        </p:spPr>
      </p:pic>
      <p:pic>
        <p:nvPicPr>
          <p:cNvPr id="14" name="Picture 13"/>
          <p:cNvPicPr>
            <a:picLocks noChangeAspect="1"/>
          </p:cNvPicPr>
          <p:nvPr/>
        </p:nvPicPr>
        <p:blipFill>
          <a:blip r:embed="rId6"/>
          <a:stretch>
            <a:fillRect/>
          </a:stretch>
        </p:blipFill>
        <p:spPr>
          <a:xfrm>
            <a:off x="7607300" y="990600"/>
            <a:ext cx="1346200" cy="1346200"/>
          </a:xfrm>
          <a:prstGeom prst="rect">
            <a:avLst/>
          </a:prstGeom>
        </p:spPr>
      </p:pic>
      <p:pic>
        <p:nvPicPr>
          <p:cNvPr id="15" name="Picture 14"/>
          <p:cNvPicPr>
            <a:picLocks noChangeAspect="1"/>
          </p:cNvPicPr>
          <p:nvPr/>
        </p:nvPicPr>
        <p:blipFill>
          <a:blip r:embed="rId7"/>
          <a:stretch>
            <a:fillRect/>
          </a:stretch>
        </p:blipFill>
        <p:spPr>
          <a:xfrm>
            <a:off x="10185400" y="1130300"/>
            <a:ext cx="1066800" cy="1066800"/>
          </a:xfrm>
          <a:prstGeom prst="rect">
            <a:avLst/>
          </a:prstGeom>
        </p:spPr>
      </p:pic>
      <p:sp>
        <p:nvSpPr>
          <p:cNvPr id="16" name="Content Placeholder 10"/>
          <p:cNvSpPr txBox="1">
            <a:spLocks/>
          </p:cNvSpPr>
          <p:nvPr/>
        </p:nvSpPr>
        <p:spPr>
          <a:xfrm>
            <a:off x="2679701" y="2628900"/>
            <a:ext cx="1943099" cy="3543300"/>
          </a:xfrm>
          <a:prstGeom prst="rect">
            <a:avLst/>
          </a:prstGeom>
        </p:spPr>
        <p:txBody>
          <a:bodyPr vert="horz" lIns="108829" tIns="54414" rIns="108829" bIns="54414" rtlCol="0">
            <a:normAutofit/>
          </a:bodyPr>
          <a:lstStyle>
            <a:lvl1pPr marL="275852" indent="-275852" algn="l" defTabSz="1088291" rtl="0" eaLnBrk="1" latinLnBrk="0" hangingPunct="1">
              <a:spcBef>
                <a:spcPts val="714"/>
              </a:spcBef>
              <a:buClr>
                <a:schemeClr val="accent2"/>
              </a:buClr>
              <a:buSzPct val="70000"/>
              <a:buFont typeface="Wingdings" pitchFamily="2" charset="2"/>
              <a:buChar char="§"/>
              <a:defRPr sz="2000" kern="1200">
                <a:solidFill>
                  <a:schemeClr val="tx1"/>
                </a:solidFill>
                <a:latin typeface="Adobe Clean"/>
                <a:ea typeface="+mn-ea"/>
                <a:cs typeface="+mn-cs"/>
              </a:defRPr>
            </a:lvl1pPr>
            <a:lvl2pPr marL="551703" indent="-275852" algn="l" defTabSz="1088291" rtl="0" eaLnBrk="1" latinLnBrk="0" hangingPunct="1">
              <a:spcBef>
                <a:spcPts val="714"/>
              </a:spcBef>
              <a:buClr>
                <a:schemeClr val="accent2"/>
              </a:buClr>
              <a:buSzPct val="70000"/>
              <a:buFont typeface="Wingdings" pitchFamily="2" charset="2"/>
              <a:buChar char="§"/>
              <a:defRPr sz="2000" kern="1200">
                <a:solidFill>
                  <a:schemeClr val="tx1"/>
                </a:solidFill>
                <a:latin typeface="Adobe Clean"/>
                <a:ea typeface="+mn-ea"/>
                <a:cs typeface="+mn-cs"/>
              </a:defRPr>
            </a:lvl2pPr>
            <a:lvl3pPr marL="751979" indent="-200276" algn="l" defTabSz="1088291" rtl="0" eaLnBrk="1" latinLnBrk="0" hangingPunct="1">
              <a:spcBef>
                <a:spcPts val="714"/>
              </a:spcBef>
              <a:buClr>
                <a:schemeClr val="accent2"/>
              </a:buClr>
              <a:buSzPct val="70000"/>
              <a:buFont typeface="Wingdings" pitchFamily="2" charset="2"/>
              <a:buChar char="§"/>
              <a:defRPr sz="1800" kern="1200">
                <a:solidFill>
                  <a:schemeClr val="tx1"/>
                </a:solidFill>
                <a:latin typeface="Adobe Clean"/>
                <a:ea typeface="+mn-ea"/>
                <a:cs typeface="+mn-cs"/>
              </a:defRPr>
            </a:lvl3pPr>
            <a:lvl4pPr marL="950366" indent="-198387" algn="l" defTabSz="1088291" rtl="0" eaLnBrk="1" latinLnBrk="0" hangingPunct="1">
              <a:spcBef>
                <a:spcPts val="714"/>
              </a:spcBef>
              <a:buClr>
                <a:schemeClr val="accent2"/>
              </a:buClr>
              <a:buSzPct val="70000"/>
              <a:buFont typeface="Wingdings" pitchFamily="2" charset="2"/>
              <a:buChar char="§"/>
              <a:defRPr sz="1800" kern="1200">
                <a:solidFill>
                  <a:schemeClr val="tx1"/>
                </a:solidFill>
                <a:latin typeface="Adobe Clean"/>
                <a:ea typeface="+mn-ea"/>
                <a:cs typeface="+mn-cs"/>
              </a:defRPr>
            </a:lvl4pPr>
            <a:lvl5pPr marL="1088291" indent="-137926" algn="l" defTabSz="1088291" rtl="0" eaLnBrk="1" latinLnBrk="0" hangingPunct="1">
              <a:spcBef>
                <a:spcPts val="714"/>
              </a:spcBef>
              <a:buClr>
                <a:schemeClr val="accent2"/>
              </a:buClr>
              <a:buSzPct val="70000"/>
              <a:buFont typeface="Wingdings" pitchFamily="2" charset="2"/>
              <a:buChar char="§"/>
              <a:defRPr sz="1400" kern="1200">
                <a:solidFill>
                  <a:schemeClr val="tx1"/>
                </a:solidFill>
                <a:latin typeface="Adobe Clean"/>
                <a:ea typeface="+mn-ea"/>
                <a:cs typeface="+mn-cs"/>
              </a:defRPr>
            </a:lvl5pPr>
            <a:lvl6pPr marL="2992799" indent="-272073" algn="l" defTabSz="1088291"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6944" indent="-272073" algn="l" defTabSz="1088291"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089" indent="-272073" algn="l" defTabSz="1088291"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5235" indent="-272073" algn="l" defTabSz="1088291"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smtClean="0"/>
              <a:t>Java</a:t>
            </a:r>
          </a:p>
          <a:p>
            <a:r>
              <a:rPr lang="en-US" dirty="0" smtClean="0"/>
              <a:t>Android SDK</a:t>
            </a:r>
          </a:p>
          <a:p>
            <a:r>
              <a:rPr lang="en-US" dirty="0" smtClean="0"/>
              <a:t>Eclipse</a:t>
            </a:r>
          </a:p>
          <a:p>
            <a:r>
              <a:rPr lang="en-US" dirty="0" smtClean="0"/>
              <a:t>Android Studio</a:t>
            </a:r>
          </a:p>
        </p:txBody>
      </p:sp>
      <p:sp>
        <p:nvSpPr>
          <p:cNvPr id="17" name="Content Placeholder 10"/>
          <p:cNvSpPr txBox="1">
            <a:spLocks/>
          </p:cNvSpPr>
          <p:nvPr/>
        </p:nvSpPr>
        <p:spPr>
          <a:xfrm>
            <a:off x="4927601" y="2628900"/>
            <a:ext cx="1943099" cy="3543300"/>
          </a:xfrm>
          <a:prstGeom prst="rect">
            <a:avLst/>
          </a:prstGeom>
        </p:spPr>
        <p:txBody>
          <a:bodyPr vert="horz" lIns="108829" tIns="54414" rIns="108829" bIns="54414" rtlCol="0">
            <a:normAutofit/>
          </a:bodyPr>
          <a:lstStyle>
            <a:lvl1pPr marL="275852" indent="-275852" algn="l" defTabSz="1088291" rtl="0" eaLnBrk="1" latinLnBrk="0" hangingPunct="1">
              <a:spcBef>
                <a:spcPts val="714"/>
              </a:spcBef>
              <a:buClr>
                <a:schemeClr val="accent2"/>
              </a:buClr>
              <a:buSzPct val="70000"/>
              <a:buFont typeface="Wingdings" pitchFamily="2" charset="2"/>
              <a:buChar char="§"/>
              <a:defRPr sz="2000" kern="1200">
                <a:solidFill>
                  <a:schemeClr val="tx1"/>
                </a:solidFill>
                <a:latin typeface="Adobe Clean"/>
                <a:ea typeface="+mn-ea"/>
                <a:cs typeface="+mn-cs"/>
              </a:defRPr>
            </a:lvl1pPr>
            <a:lvl2pPr marL="551703" indent="-275852" algn="l" defTabSz="1088291" rtl="0" eaLnBrk="1" latinLnBrk="0" hangingPunct="1">
              <a:spcBef>
                <a:spcPts val="714"/>
              </a:spcBef>
              <a:buClr>
                <a:schemeClr val="accent2"/>
              </a:buClr>
              <a:buSzPct val="70000"/>
              <a:buFont typeface="Wingdings" pitchFamily="2" charset="2"/>
              <a:buChar char="§"/>
              <a:defRPr sz="2000" kern="1200">
                <a:solidFill>
                  <a:schemeClr val="tx1"/>
                </a:solidFill>
                <a:latin typeface="Adobe Clean"/>
                <a:ea typeface="+mn-ea"/>
                <a:cs typeface="+mn-cs"/>
              </a:defRPr>
            </a:lvl2pPr>
            <a:lvl3pPr marL="751979" indent="-200276" algn="l" defTabSz="1088291" rtl="0" eaLnBrk="1" latinLnBrk="0" hangingPunct="1">
              <a:spcBef>
                <a:spcPts val="714"/>
              </a:spcBef>
              <a:buClr>
                <a:schemeClr val="accent2"/>
              </a:buClr>
              <a:buSzPct val="70000"/>
              <a:buFont typeface="Wingdings" pitchFamily="2" charset="2"/>
              <a:buChar char="§"/>
              <a:defRPr sz="1800" kern="1200">
                <a:solidFill>
                  <a:schemeClr val="tx1"/>
                </a:solidFill>
                <a:latin typeface="Adobe Clean"/>
                <a:ea typeface="+mn-ea"/>
                <a:cs typeface="+mn-cs"/>
              </a:defRPr>
            </a:lvl3pPr>
            <a:lvl4pPr marL="950366" indent="-198387" algn="l" defTabSz="1088291" rtl="0" eaLnBrk="1" latinLnBrk="0" hangingPunct="1">
              <a:spcBef>
                <a:spcPts val="714"/>
              </a:spcBef>
              <a:buClr>
                <a:schemeClr val="accent2"/>
              </a:buClr>
              <a:buSzPct val="70000"/>
              <a:buFont typeface="Wingdings" pitchFamily="2" charset="2"/>
              <a:buChar char="§"/>
              <a:defRPr sz="1800" kern="1200">
                <a:solidFill>
                  <a:schemeClr val="tx1"/>
                </a:solidFill>
                <a:latin typeface="Adobe Clean"/>
                <a:ea typeface="+mn-ea"/>
                <a:cs typeface="+mn-cs"/>
              </a:defRPr>
            </a:lvl4pPr>
            <a:lvl5pPr marL="1088291" indent="-137926" algn="l" defTabSz="1088291" rtl="0" eaLnBrk="1" latinLnBrk="0" hangingPunct="1">
              <a:spcBef>
                <a:spcPts val="714"/>
              </a:spcBef>
              <a:buClr>
                <a:schemeClr val="accent2"/>
              </a:buClr>
              <a:buSzPct val="70000"/>
              <a:buFont typeface="Wingdings" pitchFamily="2" charset="2"/>
              <a:buChar char="§"/>
              <a:defRPr sz="1400" kern="1200">
                <a:solidFill>
                  <a:schemeClr val="tx1"/>
                </a:solidFill>
                <a:latin typeface="Adobe Clean"/>
                <a:ea typeface="+mn-ea"/>
                <a:cs typeface="+mn-cs"/>
              </a:defRPr>
            </a:lvl5pPr>
            <a:lvl6pPr marL="2992799" indent="-272073" algn="l" defTabSz="1088291"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6944" indent="-272073" algn="l" defTabSz="1088291"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089" indent="-272073" algn="l" defTabSz="1088291"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5235" indent="-272073" algn="l" defTabSz="1088291"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smtClean="0"/>
              <a:t>C#</a:t>
            </a:r>
          </a:p>
          <a:p>
            <a:r>
              <a:rPr lang="en-US" dirty="0" smtClean="0"/>
              <a:t>Visual Basic</a:t>
            </a:r>
          </a:p>
          <a:p>
            <a:r>
              <a:rPr lang="en-US" dirty="0" smtClean="0"/>
              <a:t>.NET SDK</a:t>
            </a:r>
          </a:p>
          <a:p>
            <a:r>
              <a:rPr lang="en-US" dirty="0" smtClean="0"/>
              <a:t>Visual Studio</a:t>
            </a:r>
          </a:p>
        </p:txBody>
      </p:sp>
      <p:sp>
        <p:nvSpPr>
          <p:cNvPr id="18" name="Content Placeholder 10"/>
          <p:cNvSpPr txBox="1">
            <a:spLocks/>
          </p:cNvSpPr>
          <p:nvPr/>
        </p:nvSpPr>
        <p:spPr>
          <a:xfrm>
            <a:off x="7315201" y="2628900"/>
            <a:ext cx="1943099" cy="3543300"/>
          </a:xfrm>
          <a:prstGeom prst="rect">
            <a:avLst/>
          </a:prstGeom>
        </p:spPr>
        <p:txBody>
          <a:bodyPr vert="horz" lIns="108829" tIns="54414" rIns="108829" bIns="54414" rtlCol="0">
            <a:normAutofit/>
          </a:bodyPr>
          <a:lstStyle>
            <a:lvl1pPr marL="275852" indent="-275852" algn="l" defTabSz="1088291" rtl="0" eaLnBrk="1" latinLnBrk="0" hangingPunct="1">
              <a:spcBef>
                <a:spcPts val="714"/>
              </a:spcBef>
              <a:buClr>
                <a:schemeClr val="accent2"/>
              </a:buClr>
              <a:buSzPct val="70000"/>
              <a:buFont typeface="Wingdings" pitchFamily="2" charset="2"/>
              <a:buChar char="§"/>
              <a:defRPr sz="2000" kern="1200">
                <a:solidFill>
                  <a:schemeClr val="tx1"/>
                </a:solidFill>
                <a:latin typeface="Adobe Clean"/>
                <a:ea typeface="+mn-ea"/>
                <a:cs typeface="+mn-cs"/>
              </a:defRPr>
            </a:lvl1pPr>
            <a:lvl2pPr marL="551703" indent="-275852" algn="l" defTabSz="1088291" rtl="0" eaLnBrk="1" latinLnBrk="0" hangingPunct="1">
              <a:spcBef>
                <a:spcPts val="714"/>
              </a:spcBef>
              <a:buClr>
                <a:schemeClr val="accent2"/>
              </a:buClr>
              <a:buSzPct val="70000"/>
              <a:buFont typeface="Wingdings" pitchFamily="2" charset="2"/>
              <a:buChar char="§"/>
              <a:defRPr sz="2000" kern="1200">
                <a:solidFill>
                  <a:schemeClr val="tx1"/>
                </a:solidFill>
                <a:latin typeface="Adobe Clean"/>
                <a:ea typeface="+mn-ea"/>
                <a:cs typeface="+mn-cs"/>
              </a:defRPr>
            </a:lvl2pPr>
            <a:lvl3pPr marL="751979" indent="-200276" algn="l" defTabSz="1088291" rtl="0" eaLnBrk="1" latinLnBrk="0" hangingPunct="1">
              <a:spcBef>
                <a:spcPts val="714"/>
              </a:spcBef>
              <a:buClr>
                <a:schemeClr val="accent2"/>
              </a:buClr>
              <a:buSzPct val="70000"/>
              <a:buFont typeface="Wingdings" pitchFamily="2" charset="2"/>
              <a:buChar char="§"/>
              <a:defRPr sz="1800" kern="1200">
                <a:solidFill>
                  <a:schemeClr val="tx1"/>
                </a:solidFill>
                <a:latin typeface="Adobe Clean"/>
                <a:ea typeface="+mn-ea"/>
                <a:cs typeface="+mn-cs"/>
              </a:defRPr>
            </a:lvl3pPr>
            <a:lvl4pPr marL="950366" indent="-198387" algn="l" defTabSz="1088291" rtl="0" eaLnBrk="1" latinLnBrk="0" hangingPunct="1">
              <a:spcBef>
                <a:spcPts val="714"/>
              </a:spcBef>
              <a:buClr>
                <a:schemeClr val="accent2"/>
              </a:buClr>
              <a:buSzPct val="70000"/>
              <a:buFont typeface="Wingdings" pitchFamily="2" charset="2"/>
              <a:buChar char="§"/>
              <a:defRPr sz="1800" kern="1200">
                <a:solidFill>
                  <a:schemeClr val="tx1"/>
                </a:solidFill>
                <a:latin typeface="Adobe Clean"/>
                <a:ea typeface="+mn-ea"/>
                <a:cs typeface="+mn-cs"/>
              </a:defRPr>
            </a:lvl4pPr>
            <a:lvl5pPr marL="1088291" indent="-137926" algn="l" defTabSz="1088291" rtl="0" eaLnBrk="1" latinLnBrk="0" hangingPunct="1">
              <a:spcBef>
                <a:spcPts val="714"/>
              </a:spcBef>
              <a:buClr>
                <a:schemeClr val="accent2"/>
              </a:buClr>
              <a:buSzPct val="70000"/>
              <a:buFont typeface="Wingdings" pitchFamily="2" charset="2"/>
              <a:buChar char="§"/>
              <a:defRPr sz="1400" kern="1200">
                <a:solidFill>
                  <a:schemeClr val="tx1"/>
                </a:solidFill>
                <a:latin typeface="Adobe Clean"/>
                <a:ea typeface="+mn-ea"/>
                <a:cs typeface="+mn-cs"/>
              </a:defRPr>
            </a:lvl5pPr>
            <a:lvl6pPr marL="2992799" indent="-272073" algn="l" defTabSz="1088291"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6944" indent="-272073" algn="l" defTabSz="1088291"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089" indent="-272073" algn="l" defTabSz="1088291"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5235" indent="-272073" algn="l" defTabSz="1088291"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smtClean="0"/>
              <a:t>JavaScript</a:t>
            </a:r>
          </a:p>
          <a:p>
            <a:r>
              <a:rPr lang="en-US" dirty="0" smtClean="0"/>
              <a:t>HTML</a:t>
            </a:r>
          </a:p>
          <a:p>
            <a:r>
              <a:rPr lang="en-US" dirty="0" smtClean="0"/>
              <a:t>CSS</a:t>
            </a:r>
          </a:p>
          <a:p>
            <a:r>
              <a:rPr lang="en-US" dirty="0" smtClean="0"/>
              <a:t>Brackets</a:t>
            </a:r>
          </a:p>
          <a:p>
            <a:r>
              <a:rPr lang="en-US" dirty="0" smtClean="0"/>
              <a:t>Text Editor</a:t>
            </a:r>
          </a:p>
        </p:txBody>
      </p:sp>
      <p:sp>
        <p:nvSpPr>
          <p:cNvPr id="19" name="Content Placeholder 10"/>
          <p:cNvSpPr txBox="1">
            <a:spLocks/>
          </p:cNvSpPr>
          <p:nvPr/>
        </p:nvSpPr>
        <p:spPr>
          <a:xfrm>
            <a:off x="9753601" y="2628900"/>
            <a:ext cx="1943099" cy="3543300"/>
          </a:xfrm>
          <a:prstGeom prst="rect">
            <a:avLst/>
          </a:prstGeom>
        </p:spPr>
        <p:txBody>
          <a:bodyPr vert="horz" lIns="108829" tIns="54414" rIns="108829" bIns="54414" rtlCol="0">
            <a:normAutofit/>
          </a:bodyPr>
          <a:lstStyle>
            <a:lvl1pPr marL="275852" indent="-275852" algn="l" defTabSz="1088291" rtl="0" eaLnBrk="1" latinLnBrk="0" hangingPunct="1">
              <a:spcBef>
                <a:spcPts val="714"/>
              </a:spcBef>
              <a:buClr>
                <a:schemeClr val="accent2"/>
              </a:buClr>
              <a:buSzPct val="70000"/>
              <a:buFont typeface="Wingdings" pitchFamily="2" charset="2"/>
              <a:buChar char="§"/>
              <a:defRPr sz="2000" kern="1200">
                <a:solidFill>
                  <a:schemeClr val="tx1"/>
                </a:solidFill>
                <a:latin typeface="Adobe Clean"/>
                <a:ea typeface="+mn-ea"/>
                <a:cs typeface="+mn-cs"/>
              </a:defRPr>
            </a:lvl1pPr>
            <a:lvl2pPr marL="551703" indent="-275852" algn="l" defTabSz="1088291" rtl="0" eaLnBrk="1" latinLnBrk="0" hangingPunct="1">
              <a:spcBef>
                <a:spcPts val="714"/>
              </a:spcBef>
              <a:buClr>
                <a:schemeClr val="accent2"/>
              </a:buClr>
              <a:buSzPct val="70000"/>
              <a:buFont typeface="Wingdings" pitchFamily="2" charset="2"/>
              <a:buChar char="§"/>
              <a:defRPr sz="2000" kern="1200">
                <a:solidFill>
                  <a:schemeClr val="tx1"/>
                </a:solidFill>
                <a:latin typeface="Adobe Clean"/>
                <a:ea typeface="+mn-ea"/>
                <a:cs typeface="+mn-cs"/>
              </a:defRPr>
            </a:lvl2pPr>
            <a:lvl3pPr marL="751979" indent="-200276" algn="l" defTabSz="1088291" rtl="0" eaLnBrk="1" latinLnBrk="0" hangingPunct="1">
              <a:spcBef>
                <a:spcPts val="714"/>
              </a:spcBef>
              <a:buClr>
                <a:schemeClr val="accent2"/>
              </a:buClr>
              <a:buSzPct val="70000"/>
              <a:buFont typeface="Wingdings" pitchFamily="2" charset="2"/>
              <a:buChar char="§"/>
              <a:defRPr sz="1800" kern="1200">
                <a:solidFill>
                  <a:schemeClr val="tx1"/>
                </a:solidFill>
                <a:latin typeface="Adobe Clean"/>
                <a:ea typeface="+mn-ea"/>
                <a:cs typeface="+mn-cs"/>
              </a:defRPr>
            </a:lvl3pPr>
            <a:lvl4pPr marL="950366" indent="-198387" algn="l" defTabSz="1088291" rtl="0" eaLnBrk="1" latinLnBrk="0" hangingPunct="1">
              <a:spcBef>
                <a:spcPts val="714"/>
              </a:spcBef>
              <a:buClr>
                <a:schemeClr val="accent2"/>
              </a:buClr>
              <a:buSzPct val="70000"/>
              <a:buFont typeface="Wingdings" pitchFamily="2" charset="2"/>
              <a:buChar char="§"/>
              <a:defRPr sz="1800" kern="1200">
                <a:solidFill>
                  <a:schemeClr val="tx1"/>
                </a:solidFill>
                <a:latin typeface="Adobe Clean"/>
                <a:ea typeface="+mn-ea"/>
                <a:cs typeface="+mn-cs"/>
              </a:defRPr>
            </a:lvl4pPr>
            <a:lvl5pPr marL="1088291" indent="-137926" algn="l" defTabSz="1088291" rtl="0" eaLnBrk="1" latinLnBrk="0" hangingPunct="1">
              <a:spcBef>
                <a:spcPts val="714"/>
              </a:spcBef>
              <a:buClr>
                <a:schemeClr val="accent2"/>
              </a:buClr>
              <a:buSzPct val="70000"/>
              <a:buFont typeface="Wingdings" pitchFamily="2" charset="2"/>
              <a:buChar char="§"/>
              <a:defRPr sz="1400" kern="1200">
                <a:solidFill>
                  <a:schemeClr val="tx1"/>
                </a:solidFill>
                <a:latin typeface="Adobe Clean"/>
                <a:ea typeface="+mn-ea"/>
                <a:cs typeface="+mn-cs"/>
              </a:defRPr>
            </a:lvl5pPr>
            <a:lvl6pPr marL="2992799" indent="-272073" algn="l" defTabSz="1088291"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6944" indent="-272073" algn="l" defTabSz="1088291"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089" indent="-272073" algn="l" defTabSz="1088291"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5235" indent="-272073" algn="l" defTabSz="1088291"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smtClean="0"/>
              <a:t>JavaScript</a:t>
            </a:r>
            <a:endParaRPr lang="en-US" dirty="0"/>
          </a:p>
          <a:p>
            <a:r>
              <a:rPr lang="en-US" dirty="0" smtClean="0"/>
              <a:t>Titanium SDK</a:t>
            </a:r>
          </a:p>
          <a:p>
            <a:r>
              <a:rPr lang="en-US" dirty="0" smtClean="0"/>
              <a:t>Titanium Studio</a:t>
            </a:r>
          </a:p>
          <a:p>
            <a:endParaRPr lang="en-US" dirty="0" smtClean="0"/>
          </a:p>
        </p:txBody>
      </p:sp>
      <p:sp>
        <p:nvSpPr>
          <p:cNvPr id="4" name="TextBox 3"/>
          <p:cNvSpPr txBox="1"/>
          <p:nvPr/>
        </p:nvSpPr>
        <p:spPr>
          <a:xfrm>
            <a:off x="8356600" y="5638800"/>
            <a:ext cx="1866900" cy="384721"/>
          </a:xfrm>
          <a:prstGeom prst="rect">
            <a:avLst/>
          </a:prstGeom>
          <a:noFill/>
        </p:spPr>
        <p:txBody>
          <a:bodyPr wrap="square" rtlCol="0">
            <a:spAutoFit/>
          </a:bodyPr>
          <a:lstStyle/>
          <a:p>
            <a:pPr algn="ctr"/>
            <a:r>
              <a:rPr lang="en-US" dirty="0" smtClean="0">
                <a:solidFill>
                  <a:schemeClr val="accent2"/>
                </a:solidFill>
              </a:rPr>
              <a:t>Hybrid</a:t>
            </a:r>
            <a:endParaRPr lang="en-US" dirty="0">
              <a:solidFill>
                <a:schemeClr val="accent2"/>
              </a:solidFill>
            </a:endParaRPr>
          </a:p>
        </p:txBody>
      </p:sp>
      <p:sp>
        <p:nvSpPr>
          <p:cNvPr id="21" name="TextBox 20"/>
          <p:cNvSpPr txBox="1"/>
          <p:nvPr/>
        </p:nvSpPr>
        <p:spPr>
          <a:xfrm>
            <a:off x="2616200" y="5638800"/>
            <a:ext cx="1866900" cy="384721"/>
          </a:xfrm>
          <a:prstGeom prst="rect">
            <a:avLst/>
          </a:prstGeom>
          <a:noFill/>
        </p:spPr>
        <p:txBody>
          <a:bodyPr wrap="square" rtlCol="0">
            <a:spAutoFit/>
          </a:bodyPr>
          <a:lstStyle/>
          <a:p>
            <a:pPr algn="ctr"/>
            <a:r>
              <a:rPr lang="en-US" dirty="0" smtClean="0">
                <a:solidFill>
                  <a:schemeClr val="accent2"/>
                </a:solidFill>
              </a:rPr>
              <a:t>Native</a:t>
            </a:r>
            <a:endParaRPr lang="en-US" dirty="0">
              <a:solidFill>
                <a:schemeClr val="accent2"/>
              </a:solidFill>
            </a:endParaRPr>
          </a:p>
        </p:txBody>
      </p:sp>
    </p:spTree>
    <p:extLst>
      <p:ext uri="{BB962C8B-B14F-4D97-AF65-F5344CB8AC3E}">
        <p14:creationId xmlns:p14="http://schemas.microsoft.com/office/powerpoint/2010/main" val="224058817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864042" y="914400"/>
            <a:ext cx="7137457" cy="5168900"/>
          </a:xfrm>
          <a:prstGeom prst="rect">
            <a:avLst/>
          </a:prstGeom>
        </p:spPr>
      </p:pic>
      <p:sp>
        <p:nvSpPr>
          <p:cNvPr id="2" name="Slide Number Placeholder 1"/>
          <p:cNvSpPr>
            <a:spLocks noGrp="1"/>
          </p:cNvSpPr>
          <p:nvPr>
            <p:ph type="sldNum" sz="quarter" idx="12"/>
          </p:nvPr>
        </p:nvSpPr>
        <p:spPr/>
        <p:txBody>
          <a:bodyPr/>
          <a:lstStyle/>
          <a:p>
            <a:pPr algn="ctr"/>
            <a:fld id="{90156F56-D5AE-4C6F-B826-C69D1BC521BB}" type="slidenum">
              <a:rPr lang="en-US" smtClean="0"/>
              <a:pPr algn="ctr"/>
              <a:t>4</a:t>
            </a:fld>
            <a:endParaRPr lang="en-US" dirty="0"/>
          </a:p>
        </p:txBody>
      </p:sp>
      <p:sp>
        <p:nvSpPr>
          <p:cNvPr id="5" name="Title 4"/>
          <p:cNvSpPr>
            <a:spLocks noGrp="1"/>
          </p:cNvSpPr>
          <p:nvPr>
            <p:ph type="title"/>
          </p:nvPr>
        </p:nvSpPr>
        <p:spPr/>
        <p:txBody>
          <a:bodyPr/>
          <a:lstStyle/>
          <a:p>
            <a:r>
              <a:rPr lang="en-US" dirty="0" smtClean="0"/>
              <a:t>Embrace the Web</a:t>
            </a:r>
            <a:endParaRPr lang="en-US" dirty="0"/>
          </a:p>
        </p:txBody>
      </p:sp>
      <p:pic>
        <p:nvPicPr>
          <p:cNvPr id="9" name="Picture 8"/>
          <p:cNvPicPr>
            <a:picLocks noChangeAspect="1"/>
          </p:cNvPicPr>
          <p:nvPr/>
        </p:nvPicPr>
        <p:blipFill>
          <a:blip r:embed="rId4"/>
          <a:stretch>
            <a:fillRect/>
          </a:stretch>
        </p:blipFill>
        <p:spPr>
          <a:xfrm>
            <a:off x="279400" y="1117601"/>
            <a:ext cx="5077724" cy="2298700"/>
          </a:xfrm>
          <a:prstGeom prst="rect">
            <a:avLst/>
          </a:prstGeom>
        </p:spPr>
      </p:pic>
      <p:pic>
        <p:nvPicPr>
          <p:cNvPr id="10" name="Picture 9"/>
          <p:cNvPicPr>
            <a:picLocks noChangeAspect="1"/>
          </p:cNvPicPr>
          <p:nvPr/>
        </p:nvPicPr>
        <p:blipFill>
          <a:blip r:embed="rId5"/>
          <a:stretch>
            <a:fillRect/>
          </a:stretch>
        </p:blipFill>
        <p:spPr>
          <a:xfrm>
            <a:off x="2311400" y="2628900"/>
            <a:ext cx="4978400" cy="1206500"/>
          </a:xfrm>
          <a:prstGeom prst="rect">
            <a:avLst/>
          </a:prstGeom>
        </p:spPr>
      </p:pic>
      <p:sp>
        <p:nvSpPr>
          <p:cNvPr id="12" name="Rectangle 11"/>
          <p:cNvSpPr/>
          <p:nvPr/>
        </p:nvSpPr>
        <p:spPr>
          <a:xfrm>
            <a:off x="939800" y="4213964"/>
            <a:ext cx="6096000" cy="1846659"/>
          </a:xfrm>
          <a:prstGeom prst="rect">
            <a:avLst/>
          </a:prstGeom>
          <a:solidFill>
            <a:schemeClr val="bg1">
              <a:alpha val="90000"/>
            </a:schemeClr>
          </a:solidFill>
        </p:spPr>
        <p:txBody>
          <a:bodyPr>
            <a:spAutoFit/>
          </a:bodyPr>
          <a:lstStyle/>
          <a:p>
            <a:r>
              <a:rPr lang="en-US" dirty="0"/>
              <a:t>With enterprises under extreme pressure from management and employees to develop and deploy mobile applications to accommodate mobile work styles and increase customer engagement, Gartner, Inc. predicts that more than 50 percent of mobile apps deployed by 2016 will be hybrid</a:t>
            </a:r>
            <a:r>
              <a:rPr lang="en-US" dirty="0" smtClean="0"/>
              <a:t>.</a:t>
            </a:r>
          </a:p>
          <a:p>
            <a:pPr algn="r"/>
            <a:r>
              <a:rPr lang="en-US" dirty="0" smtClean="0"/>
              <a:t>- Gartner</a:t>
            </a:r>
            <a:endParaRPr lang="en-US" dirty="0"/>
          </a:p>
        </p:txBody>
      </p:sp>
    </p:spTree>
    <p:extLst>
      <p:ext uri="{BB962C8B-B14F-4D97-AF65-F5344CB8AC3E}">
        <p14:creationId xmlns:p14="http://schemas.microsoft.com/office/powerpoint/2010/main" val="42624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lgn="ctr"/>
            <a:fld id="{90156F56-D5AE-4C6F-B826-C69D1BC521BB}" type="slidenum">
              <a:rPr lang="en-US" smtClean="0"/>
              <a:pPr algn="ctr"/>
              <a:t>5</a:t>
            </a:fld>
            <a:endParaRPr lang="en-US" dirty="0"/>
          </a:p>
        </p:txBody>
      </p:sp>
      <p:sp>
        <p:nvSpPr>
          <p:cNvPr id="5" name="Title 4"/>
          <p:cNvSpPr>
            <a:spLocks noGrp="1"/>
          </p:cNvSpPr>
          <p:nvPr>
            <p:ph type="title"/>
          </p:nvPr>
        </p:nvSpPr>
        <p:spPr/>
        <p:txBody>
          <a:bodyPr/>
          <a:lstStyle/>
          <a:p>
            <a:r>
              <a:rPr lang="en-US" dirty="0" smtClean="0"/>
              <a:t>Hybrid Sweet Spot</a:t>
            </a:r>
            <a:endParaRPr lang="en-US" dirty="0"/>
          </a:p>
        </p:txBody>
      </p:sp>
      <p:sp>
        <p:nvSpPr>
          <p:cNvPr id="7" name="TextBox 6"/>
          <p:cNvSpPr txBox="1"/>
          <p:nvPr/>
        </p:nvSpPr>
        <p:spPr>
          <a:xfrm>
            <a:off x="2806700" y="1943100"/>
            <a:ext cx="6591300" cy="2308324"/>
          </a:xfrm>
          <a:prstGeom prst="rect">
            <a:avLst/>
          </a:prstGeom>
          <a:noFill/>
        </p:spPr>
        <p:txBody>
          <a:bodyPr wrap="square" rtlCol="0">
            <a:spAutoFit/>
          </a:bodyPr>
          <a:lstStyle/>
          <a:p>
            <a:pPr algn="ctr"/>
            <a:r>
              <a:rPr lang="en-US" sz="2400" dirty="0" smtClean="0">
                <a:solidFill>
                  <a:schemeClr val="bg1"/>
                </a:solidFill>
                <a:latin typeface="Adobe Clean"/>
                <a:cs typeface="Adobe Clean"/>
              </a:rPr>
              <a:t>“So </a:t>
            </a:r>
            <a:r>
              <a:rPr lang="en-US" sz="2400" dirty="0">
                <a:solidFill>
                  <a:schemeClr val="bg1"/>
                </a:solidFill>
                <a:latin typeface="Adobe Clean"/>
                <a:cs typeface="Adobe Clean"/>
              </a:rPr>
              <a:t>in classic disruption theory, the hybrid model is eating its way up through the complexity chain. I’d argue that the majority of information-based apps today can be successfully implemented through this approach with varying levels of the native/HTML split</a:t>
            </a:r>
            <a:r>
              <a:rPr lang="en-US" sz="2400" dirty="0" smtClean="0">
                <a:solidFill>
                  <a:schemeClr val="bg1"/>
                </a:solidFill>
                <a:latin typeface="Adobe Clean"/>
                <a:cs typeface="Adobe Clean"/>
              </a:rPr>
              <a:t>.”</a:t>
            </a:r>
            <a:endParaRPr lang="en-US" sz="2400" dirty="0">
              <a:solidFill>
                <a:schemeClr val="bg1"/>
              </a:solidFill>
              <a:latin typeface="Adobe Clean"/>
              <a:cs typeface="Adobe Clean"/>
            </a:endParaRPr>
          </a:p>
        </p:txBody>
      </p:sp>
      <p:sp>
        <p:nvSpPr>
          <p:cNvPr id="8" name="Rectangle 7"/>
          <p:cNvSpPr/>
          <p:nvPr/>
        </p:nvSpPr>
        <p:spPr>
          <a:xfrm>
            <a:off x="5156200" y="5287546"/>
            <a:ext cx="6794500" cy="384721"/>
          </a:xfrm>
          <a:prstGeom prst="rect">
            <a:avLst/>
          </a:prstGeom>
        </p:spPr>
        <p:txBody>
          <a:bodyPr wrap="square">
            <a:spAutoFit/>
          </a:bodyPr>
          <a:lstStyle/>
          <a:p>
            <a:pPr algn="r"/>
            <a:r>
              <a:rPr lang="en-US" dirty="0">
                <a:solidFill>
                  <a:srgbClr val="FFFFFF"/>
                </a:solidFill>
              </a:rPr>
              <a:t>David </a:t>
            </a:r>
            <a:r>
              <a:rPr lang="en-US" dirty="0" err="1">
                <a:solidFill>
                  <a:srgbClr val="FFFFFF"/>
                </a:solidFill>
              </a:rPr>
              <a:t>Heinemeier</a:t>
            </a:r>
            <a:r>
              <a:rPr lang="en-US" dirty="0">
                <a:solidFill>
                  <a:srgbClr val="FFFFFF"/>
                </a:solidFill>
              </a:rPr>
              <a:t> Hansson - Founder </a:t>
            </a:r>
            <a:r>
              <a:rPr lang="en-US" dirty="0" smtClean="0">
                <a:solidFill>
                  <a:srgbClr val="FFFFFF"/>
                </a:solidFill>
              </a:rPr>
              <a:t>&amp; CTO </a:t>
            </a:r>
            <a:r>
              <a:rPr lang="en-US" dirty="0">
                <a:solidFill>
                  <a:srgbClr val="FFFFFF"/>
                </a:solidFill>
              </a:rPr>
              <a:t>at Basecamp</a:t>
            </a:r>
          </a:p>
        </p:txBody>
      </p:sp>
      <p:sp>
        <p:nvSpPr>
          <p:cNvPr id="3" name="Rectangle 2"/>
          <p:cNvSpPr/>
          <p:nvPr/>
        </p:nvSpPr>
        <p:spPr>
          <a:xfrm>
            <a:off x="8564652" y="5802040"/>
            <a:ext cx="3326552" cy="276999"/>
          </a:xfrm>
          <a:prstGeom prst="rect">
            <a:avLst/>
          </a:prstGeom>
        </p:spPr>
        <p:txBody>
          <a:bodyPr wrap="none">
            <a:spAutoFit/>
          </a:bodyPr>
          <a:lstStyle/>
          <a:p>
            <a:pPr algn="r"/>
            <a:r>
              <a:rPr lang="en-US" sz="1200" dirty="0" smtClean="0">
                <a:solidFill>
                  <a:schemeClr val="accent2"/>
                </a:solidFill>
              </a:rPr>
              <a:t>(May 8, 2014 https</a:t>
            </a:r>
            <a:r>
              <a:rPr lang="en-US" sz="1200" dirty="0">
                <a:solidFill>
                  <a:schemeClr val="accent2"/>
                </a:solidFill>
              </a:rPr>
              <a:t>://</a:t>
            </a:r>
            <a:r>
              <a:rPr lang="en-US" sz="1200" dirty="0" err="1">
                <a:solidFill>
                  <a:schemeClr val="accent2"/>
                </a:solidFill>
              </a:rPr>
              <a:t>signalvnoise.com</a:t>
            </a:r>
            <a:r>
              <a:rPr lang="en-US" sz="1200" dirty="0">
                <a:solidFill>
                  <a:schemeClr val="accent2"/>
                </a:solidFill>
              </a:rPr>
              <a:t>/posts/</a:t>
            </a:r>
            <a:r>
              <a:rPr lang="en-US" sz="1200" dirty="0" smtClean="0">
                <a:solidFill>
                  <a:schemeClr val="accent2"/>
                </a:solidFill>
              </a:rPr>
              <a:t>3743)</a:t>
            </a:r>
            <a:endParaRPr lang="en-US" sz="1200" dirty="0">
              <a:solidFill>
                <a:schemeClr val="accent2"/>
              </a:solidFill>
            </a:endParaRPr>
          </a:p>
        </p:txBody>
      </p:sp>
    </p:spTree>
    <p:extLst>
      <p:ext uri="{BB962C8B-B14F-4D97-AF65-F5344CB8AC3E}">
        <p14:creationId xmlns:p14="http://schemas.microsoft.com/office/powerpoint/2010/main" val="3145051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Adobe Experience Manager (AEM)</a:t>
            </a:r>
            <a:endParaRPr lang="en-US" dirty="0"/>
          </a:p>
        </p:txBody>
      </p:sp>
      <p:sp>
        <p:nvSpPr>
          <p:cNvPr id="6" name="Content Placeholder 5"/>
          <p:cNvSpPr>
            <a:spLocks noGrp="1"/>
          </p:cNvSpPr>
          <p:nvPr>
            <p:ph idx="1"/>
          </p:nvPr>
        </p:nvSpPr>
        <p:spPr>
          <a:xfrm>
            <a:off x="304801" y="2120900"/>
            <a:ext cx="11582400" cy="3213100"/>
          </a:xfrm>
        </p:spPr>
        <p:txBody>
          <a:bodyPr/>
          <a:lstStyle/>
          <a:p>
            <a:pPr lvl="1"/>
            <a:r>
              <a:rPr lang="en-US" dirty="0" smtClean="0"/>
              <a:t>Proven open source foundation</a:t>
            </a:r>
          </a:p>
          <a:p>
            <a:pPr lvl="1"/>
            <a:r>
              <a:rPr lang="en-US" dirty="0" smtClean="0"/>
              <a:t>Existing tools for authoring web sites</a:t>
            </a:r>
          </a:p>
          <a:p>
            <a:pPr lvl="1"/>
            <a:r>
              <a:rPr lang="en-US" dirty="0" smtClean="0"/>
              <a:t>Apps Command Center</a:t>
            </a:r>
          </a:p>
          <a:p>
            <a:pPr lvl="1"/>
            <a:r>
              <a:rPr lang="en-US" dirty="0" smtClean="0"/>
              <a:t>Over-the-air content updates</a:t>
            </a:r>
          </a:p>
          <a:p>
            <a:pPr lvl="1"/>
            <a:r>
              <a:rPr lang="en-US" dirty="0" smtClean="0"/>
              <a:t>Mobile services integration</a:t>
            </a:r>
          </a:p>
          <a:p>
            <a:pPr lvl="1"/>
            <a:r>
              <a:rPr lang="en-US" dirty="0" err="1" smtClean="0"/>
              <a:t>PhoneGap</a:t>
            </a:r>
            <a:r>
              <a:rPr lang="en-US" dirty="0" smtClean="0"/>
              <a:t> build integration</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a:p>
        </p:txBody>
      </p:sp>
      <p:sp>
        <p:nvSpPr>
          <p:cNvPr id="2" name="Slide Number Placeholder 1"/>
          <p:cNvSpPr>
            <a:spLocks noGrp="1"/>
          </p:cNvSpPr>
          <p:nvPr>
            <p:ph type="sldNum" sz="quarter" idx="12"/>
          </p:nvPr>
        </p:nvSpPr>
        <p:spPr/>
        <p:txBody>
          <a:bodyPr/>
          <a:lstStyle/>
          <a:p>
            <a:pPr algn="ctr"/>
            <a:fld id="{90156F56-D5AE-4C6F-B826-C69D1BC521BB}" type="slidenum">
              <a:rPr lang="en-US" smtClean="0"/>
              <a:pPr algn="ctr"/>
              <a:t>6</a:t>
            </a:fld>
            <a:endParaRPr lang="en-US" dirty="0"/>
          </a:p>
        </p:txBody>
      </p:sp>
      <p:pic>
        <p:nvPicPr>
          <p:cNvPr id="7" name="Picture 6"/>
          <p:cNvPicPr>
            <a:picLocks noChangeAspect="1"/>
          </p:cNvPicPr>
          <p:nvPr/>
        </p:nvPicPr>
        <p:blipFill>
          <a:blip r:embed="rId3"/>
          <a:stretch>
            <a:fillRect/>
          </a:stretch>
        </p:blipFill>
        <p:spPr>
          <a:xfrm>
            <a:off x="8610600" y="863600"/>
            <a:ext cx="1600200" cy="1600200"/>
          </a:xfrm>
          <a:prstGeom prst="rect">
            <a:avLst/>
          </a:prstGeom>
        </p:spPr>
      </p:pic>
      <p:pic>
        <p:nvPicPr>
          <p:cNvPr id="3" name="Picture 2"/>
          <p:cNvPicPr>
            <a:picLocks noChangeAspect="1"/>
          </p:cNvPicPr>
          <p:nvPr/>
        </p:nvPicPr>
        <p:blipFill>
          <a:blip r:embed="rId4"/>
          <a:stretch>
            <a:fillRect/>
          </a:stretch>
        </p:blipFill>
        <p:spPr>
          <a:xfrm>
            <a:off x="4521200" y="5397500"/>
            <a:ext cx="774700" cy="774700"/>
          </a:xfrm>
          <a:prstGeom prst="rect">
            <a:avLst/>
          </a:prstGeom>
        </p:spPr>
      </p:pic>
      <p:pic>
        <p:nvPicPr>
          <p:cNvPr id="4" name="Picture 3"/>
          <p:cNvPicPr>
            <a:picLocks noChangeAspect="1"/>
          </p:cNvPicPr>
          <p:nvPr/>
        </p:nvPicPr>
        <p:blipFill>
          <a:blip r:embed="rId5"/>
          <a:stretch>
            <a:fillRect/>
          </a:stretch>
        </p:blipFill>
        <p:spPr>
          <a:xfrm>
            <a:off x="5802238" y="5398718"/>
            <a:ext cx="560462" cy="786182"/>
          </a:xfrm>
          <a:prstGeom prst="rect">
            <a:avLst/>
          </a:prstGeom>
        </p:spPr>
      </p:pic>
      <p:pic>
        <p:nvPicPr>
          <p:cNvPr id="9" name="Picture 8"/>
          <p:cNvPicPr>
            <a:picLocks noChangeAspect="1"/>
          </p:cNvPicPr>
          <p:nvPr/>
        </p:nvPicPr>
        <p:blipFill>
          <a:blip r:embed="rId6"/>
          <a:stretch>
            <a:fillRect/>
          </a:stretch>
        </p:blipFill>
        <p:spPr>
          <a:xfrm>
            <a:off x="10706100" y="990600"/>
            <a:ext cx="1346200" cy="1346200"/>
          </a:xfrm>
          <a:prstGeom prst="rect">
            <a:avLst/>
          </a:prstGeom>
        </p:spPr>
      </p:pic>
      <p:sp>
        <p:nvSpPr>
          <p:cNvPr id="10" name="TextBox 9"/>
          <p:cNvSpPr txBox="1"/>
          <p:nvPr/>
        </p:nvSpPr>
        <p:spPr>
          <a:xfrm>
            <a:off x="10109200" y="1282700"/>
            <a:ext cx="711200" cy="646331"/>
          </a:xfrm>
          <a:prstGeom prst="rect">
            <a:avLst/>
          </a:prstGeom>
          <a:noFill/>
        </p:spPr>
        <p:txBody>
          <a:bodyPr wrap="square" rtlCol="0">
            <a:spAutoFit/>
          </a:bodyPr>
          <a:lstStyle/>
          <a:p>
            <a:pPr algn="ctr"/>
            <a:r>
              <a:rPr lang="en-US" sz="3600" b="1" dirty="0" smtClean="0">
                <a:latin typeface="Adobe Clean"/>
                <a:cs typeface="Adobe Clean"/>
              </a:rPr>
              <a:t>+</a:t>
            </a:r>
            <a:endParaRPr lang="en-US" sz="3600" b="1" dirty="0">
              <a:latin typeface="Adobe Clean"/>
              <a:cs typeface="Adobe Clean"/>
            </a:endParaRPr>
          </a:p>
        </p:txBody>
      </p:sp>
      <p:pic>
        <p:nvPicPr>
          <p:cNvPr id="11" name="Picture 10"/>
          <p:cNvPicPr>
            <a:picLocks noChangeAspect="1"/>
          </p:cNvPicPr>
          <p:nvPr/>
        </p:nvPicPr>
        <p:blipFill>
          <a:blip r:embed="rId7"/>
          <a:stretch>
            <a:fillRect/>
          </a:stretch>
        </p:blipFill>
        <p:spPr>
          <a:xfrm>
            <a:off x="6898922" y="5397500"/>
            <a:ext cx="568678" cy="787400"/>
          </a:xfrm>
          <a:prstGeom prst="rect">
            <a:avLst/>
          </a:prstGeom>
        </p:spPr>
      </p:pic>
      <p:pic>
        <p:nvPicPr>
          <p:cNvPr id="8" name="Picture 7"/>
          <p:cNvPicPr>
            <a:picLocks noChangeAspect="1"/>
          </p:cNvPicPr>
          <p:nvPr/>
        </p:nvPicPr>
        <p:blipFill>
          <a:blip r:embed="rId8"/>
          <a:stretch>
            <a:fillRect/>
          </a:stretch>
        </p:blipFill>
        <p:spPr>
          <a:xfrm rot="1054209">
            <a:off x="8975897" y="3068526"/>
            <a:ext cx="2602626" cy="2602626"/>
          </a:xfrm>
          <a:prstGeom prst="rect">
            <a:avLst/>
          </a:prstGeom>
        </p:spPr>
      </p:pic>
      <p:sp>
        <p:nvSpPr>
          <p:cNvPr id="14" name="Rectangle 13"/>
          <p:cNvSpPr/>
          <p:nvPr/>
        </p:nvSpPr>
        <p:spPr>
          <a:xfrm>
            <a:off x="3928160" y="1293540"/>
            <a:ext cx="3929281" cy="523220"/>
          </a:xfrm>
          <a:prstGeom prst="rect">
            <a:avLst/>
          </a:prstGeom>
        </p:spPr>
        <p:txBody>
          <a:bodyPr wrap="none">
            <a:spAutoFit/>
          </a:bodyPr>
          <a:lstStyle/>
          <a:p>
            <a:pPr lvl="1" algn="ctr"/>
            <a:r>
              <a:rPr lang="en-US" sz="2800" b="1" i="1" dirty="0">
                <a:latin typeface="Adobe Clean"/>
                <a:cs typeface="Adobe Clean"/>
              </a:rPr>
              <a:t>Mobile Apps Made </a:t>
            </a:r>
            <a:r>
              <a:rPr lang="en-US" sz="2800" b="1" i="1" dirty="0" smtClean="0">
                <a:latin typeface="Adobe Clean"/>
                <a:cs typeface="Adobe Clean"/>
              </a:rPr>
              <a:t>Easy!</a:t>
            </a:r>
            <a:endParaRPr lang="en-US" sz="2800" b="1" i="1" dirty="0">
              <a:latin typeface="Adobe Clean"/>
              <a:cs typeface="Adobe Clean"/>
            </a:endParaRPr>
          </a:p>
        </p:txBody>
      </p:sp>
    </p:spTree>
    <p:extLst>
      <p:ext uri="{BB962C8B-B14F-4D97-AF65-F5344CB8AC3E}">
        <p14:creationId xmlns:p14="http://schemas.microsoft.com/office/powerpoint/2010/main" val="3478883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Compromise</a:t>
            </a:r>
            <a:endParaRPr lang="en-US" dirty="0"/>
          </a:p>
        </p:txBody>
      </p:sp>
      <p:sp>
        <p:nvSpPr>
          <p:cNvPr id="5" name="Content Placeholder 2"/>
          <p:cNvSpPr>
            <a:spLocks noGrp="1"/>
          </p:cNvSpPr>
          <p:nvPr>
            <p:ph idx="1"/>
          </p:nvPr>
        </p:nvSpPr>
        <p:spPr>
          <a:xfrm>
            <a:off x="8102601" y="3695700"/>
            <a:ext cx="3822699" cy="2578100"/>
          </a:xfrm>
        </p:spPr>
        <p:txBody>
          <a:bodyPr>
            <a:normAutofit/>
          </a:bodyPr>
          <a:lstStyle/>
          <a:p>
            <a:r>
              <a:rPr lang="en-US" sz="2800" b="1" dirty="0" smtClean="0"/>
              <a:t>Native</a:t>
            </a:r>
          </a:p>
          <a:p>
            <a:pPr lvl="1"/>
            <a:r>
              <a:rPr lang="en-US" sz="2800" dirty="0" smtClean="0"/>
              <a:t>Navigation</a:t>
            </a:r>
          </a:p>
          <a:p>
            <a:pPr lvl="1"/>
            <a:r>
              <a:rPr lang="en-US" sz="2800" i="1" dirty="0" smtClean="0"/>
              <a:t>Some views</a:t>
            </a:r>
          </a:p>
        </p:txBody>
      </p:sp>
      <p:sp>
        <p:nvSpPr>
          <p:cNvPr id="2" name="Slide Number Placeholder 1"/>
          <p:cNvSpPr>
            <a:spLocks noGrp="1"/>
          </p:cNvSpPr>
          <p:nvPr>
            <p:ph type="sldNum" sz="quarter" idx="12"/>
          </p:nvPr>
        </p:nvSpPr>
        <p:spPr/>
        <p:txBody>
          <a:bodyPr/>
          <a:lstStyle/>
          <a:p>
            <a:pPr algn="ctr"/>
            <a:fld id="{90156F56-D5AE-4C6F-B826-C69D1BC521BB}" type="slidenum">
              <a:rPr lang="en-US" smtClean="0"/>
              <a:pPr algn="ctr"/>
              <a:t>7</a:t>
            </a:fld>
            <a:endParaRPr lang="en-US" dirty="0"/>
          </a:p>
        </p:txBody>
      </p:sp>
      <p:pic>
        <p:nvPicPr>
          <p:cNvPr id="4" name="Picture 3"/>
          <p:cNvPicPr>
            <a:picLocks noChangeAspect="1"/>
          </p:cNvPicPr>
          <p:nvPr/>
        </p:nvPicPr>
        <p:blipFill>
          <a:blip r:embed="rId3"/>
          <a:stretch>
            <a:fillRect/>
          </a:stretch>
        </p:blipFill>
        <p:spPr>
          <a:xfrm>
            <a:off x="2641600" y="1117600"/>
            <a:ext cx="6911292" cy="2644462"/>
          </a:xfrm>
          <a:prstGeom prst="rect">
            <a:avLst/>
          </a:prstGeom>
        </p:spPr>
      </p:pic>
      <p:sp>
        <p:nvSpPr>
          <p:cNvPr id="7" name="Content Placeholder 2"/>
          <p:cNvSpPr txBox="1">
            <a:spLocks/>
          </p:cNvSpPr>
          <p:nvPr/>
        </p:nvSpPr>
        <p:spPr>
          <a:xfrm>
            <a:off x="330201" y="3695700"/>
            <a:ext cx="3822699" cy="2578100"/>
          </a:xfrm>
          <a:prstGeom prst="rect">
            <a:avLst/>
          </a:prstGeom>
        </p:spPr>
        <p:txBody>
          <a:bodyPr vert="horz" lIns="108829" tIns="54414" rIns="108829" bIns="54414" rtlCol="0">
            <a:normAutofit/>
          </a:bodyPr>
          <a:lstStyle>
            <a:lvl1pPr marL="275852" indent="-275852" algn="l" defTabSz="1088291" rtl="0" eaLnBrk="1" latinLnBrk="0" hangingPunct="1">
              <a:spcBef>
                <a:spcPts val="714"/>
              </a:spcBef>
              <a:buClr>
                <a:schemeClr val="accent2"/>
              </a:buClr>
              <a:buSzPct val="70000"/>
              <a:buFont typeface="Wingdings" pitchFamily="2" charset="2"/>
              <a:buChar char="§"/>
              <a:defRPr sz="2000" kern="1200">
                <a:solidFill>
                  <a:schemeClr val="tx1"/>
                </a:solidFill>
                <a:latin typeface="Adobe Clean"/>
                <a:ea typeface="+mn-ea"/>
                <a:cs typeface="+mn-cs"/>
              </a:defRPr>
            </a:lvl1pPr>
            <a:lvl2pPr marL="551703" indent="-275852" algn="l" defTabSz="1088291" rtl="0" eaLnBrk="1" latinLnBrk="0" hangingPunct="1">
              <a:spcBef>
                <a:spcPts val="714"/>
              </a:spcBef>
              <a:buClr>
                <a:schemeClr val="accent2"/>
              </a:buClr>
              <a:buSzPct val="70000"/>
              <a:buFont typeface="Wingdings" pitchFamily="2" charset="2"/>
              <a:buChar char="§"/>
              <a:defRPr sz="2000" kern="1200">
                <a:solidFill>
                  <a:schemeClr val="tx1"/>
                </a:solidFill>
                <a:latin typeface="Adobe Clean"/>
                <a:ea typeface="+mn-ea"/>
                <a:cs typeface="+mn-cs"/>
              </a:defRPr>
            </a:lvl2pPr>
            <a:lvl3pPr marL="751979" indent="-200276" algn="l" defTabSz="1088291" rtl="0" eaLnBrk="1" latinLnBrk="0" hangingPunct="1">
              <a:spcBef>
                <a:spcPts val="714"/>
              </a:spcBef>
              <a:buClr>
                <a:schemeClr val="accent2"/>
              </a:buClr>
              <a:buSzPct val="70000"/>
              <a:buFont typeface="Wingdings" pitchFamily="2" charset="2"/>
              <a:buChar char="§"/>
              <a:defRPr sz="1800" kern="1200">
                <a:solidFill>
                  <a:schemeClr val="tx1"/>
                </a:solidFill>
                <a:latin typeface="Adobe Clean"/>
                <a:ea typeface="+mn-ea"/>
                <a:cs typeface="+mn-cs"/>
              </a:defRPr>
            </a:lvl3pPr>
            <a:lvl4pPr marL="950366" indent="-198387" algn="l" defTabSz="1088291" rtl="0" eaLnBrk="1" latinLnBrk="0" hangingPunct="1">
              <a:spcBef>
                <a:spcPts val="714"/>
              </a:spcBef>
              <a:buClr>
                <a:schemeClr val="accent2"/>
              </a:buClr>
              <a:buSzPct val="70000"/>
              <a:buFont typeface="Wingdings" pitchFamily="2" charset="2"/>
              <a:buChar char="§"/>
              <a:defRPr sz="1800" kern="1200">
                <a:solidFill>
                  <a:schemeClr val="tx1"/>
                </a:solidFill>
                <a:latin typeface="Adobe Clean"/>
                <a:ea typeface="+mn-ea"/>
                <a:cs typeface="+mn-cs"/>
              </a:defRPr>
            </a:lvl4pPr>
            <a:lvl5pPr marL="1088291" indent="-137926" algn="l" defTabSz="1088291" rtl="0" eaLnBrk="1" latinLnBrk="0" hangingPunct="1">
              <a:spcBef>
                <a:spcPts val="714"/>
              </a:spcBef>
              <a:buClr>
                <a:schemeClr val="accent2"/>
              </a:buClr>
              <a:buSzPct val="70000"/>
              <a:buFont typeface="Wingdings" pitchFamily="2" charset="2"/>
              <a:buChar char="§"/>
              <a:defRPr sz="1400" kern="1200">
                <a:solidFill>
                  <a:schemeClr val="tx1"/>
                </a:solidFill>
                <a:latin typeface="Adobe Clean"/>
                <a:ea typeface="+mn-ea"/>
                <a:cs typeface="+mn-cs"/>
              </a:defRPr>
            </a:lvl5pPr>
            <a:lvl6pPr marL="2992799" indent="-272073" algn="l" defTabSz="1088291"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6944" indent="-272073" algn="l" defTabSz="1088291"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089" indent="-272073" algn="l" defTabSz="1088291"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5235" indent="-272073" algn="l" defTabSz="1088291"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sz="2800" b="1" i="1" dirty="0" smtClean="0"/>
              <a:t>Web</a:t>
            </a:r>
            <a:endParaRPr lang="en-US" sz="2800" i="1" dirty="0" smtClean="0"/>
          </a:p>
          <a:p>
            <a:pPr lvl="1"/>
            <a:r>
              <a:rPr lang="en-US" sz="2800" i="1" dirty="0" smtClean="0"/>
              <a:t>Information views</a:t>
            </a:r>
          </a:p>
          <a:p>
            <a:pPr lvl="1"/>
            <a:r>
              <a:rPr lang="en-US" sz="2800" i="1" dirty="0" smtClean="0"/>
              <a:t>Updates</a:t>
            </a:r>
            <a:endParaRPr lang="en-US" sz="2800" i="1" dirty="0"/>
          </a:p>
        </p:txBody>
      </p:sp>
    </p:spTree>
    <p:extLst>
      <p:ext uri="{BB962C8B-B14F-4D97-AF65-F5344CB8AC3E}">
        <p14:creationId xmlns:p14="http://schemas.microsoft.com/office/powerpoint/2010/main" val="39176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lgn="ctr"/>
            <a:fld id="{90156F56-D5AE-4C6F-B826-C69D1BC521BB}" type="slidenum">
              <a:rPr lang="en-US" smtClean="0"/>
              <a:pPr algn="ctr"/>
              <a:t>8</a:t>
            </a:fld>
            <a:endParaRPr lang="en-US" dirty="0"/>
          </a:p>
        </p:txBody>
      </p:sp>
      <p:sp>
        <p:nvSpPr>
          <p:cNvPr id="7" name="Title 6"/>
          <p:cNvSpPr>
            <a:spLocks noGrp="1"/>
          </p:cNvSpPr>
          <p:nvPr>
            <p:ph type="title"/>
          </p:nvPr>
        </p:nvSpPr>
        <p:spPr>
          <a:xfrm>
            <a:off x="355601" y="2838450"/>
            <a:ext cx="11582400" cy="1162050"/>
          </a:xfrm>
        </p:spPr>
        <p:txBody>
          <a:bodyPr/>
          <a:lstStyle/>
          <a:p>
            <a:pPr algn="ctr"/>
            <a:r>
              <a:rPr lang="en-US" sz="4800" dirty="0" smtClean="0"/>
              <a:t>Demo</a:t>
            </a:r>
            <a:endParaRPr lang="en-US" sz="4800" dirty="0"/>
          </a:p>
        </p:txBody>
      </p:sp>
    </p:spTree>
    <p:extLst>
      <p:ext uri="{BB962C8B-B14F-4D97-AF65-F5344CB8AC3E}">
        <p14:creationId xmlns:p14="http://schemas.microsoft.com/office/powerpoint/2010/main" val="843407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lgn="ctr"/>
            <a:fld id="{90156F56-D5AE-4C6F-B826-C69D1BC521BB}" type="slidenum">
              <a:rPr lang="en-US" smtClean="0"/>
              <a:pPr algn="ctr"/>
              <a:t>9</a:t>
            </a:fld>
            <a:endParaRPr lang="en-US" dirty="0"/>
          </a:p>
        </p:txBody>
      </p:sp>
      <p:sp>
        <p:nvSpPr>
          <p:cNvPr id="6" name="Title 5"/>
          <p:cNvSpPr>
            <a:spLocks noGrp="1"/>
          </p:cNvSpPr>
          <p:nvPr>
            <p:ph type="title"/>
          </p:nvPr>
        </p:nvSpPr>
        <p:spPr/>
        <p:txBody>
          <a:bodyPr/>
          <a:lstStyle/>
          <a:p>
            <a:r>
              <a:rPr lang="en-US" dirty="0" smtClean="0"/>
              <a:t>//TODO:</a:t>
            </a:r>
            <a:endParaRPr lang="en-US" dirty="0"/>
          </a:p>
        </p:txBody>
      </p:sp>
      <p:grpSp>
        <p:nvGrpSpPr>
          <p:cNvPr id="3" name="Group 2"/>
          <p:cNvGrpSpPr/>
          <p:nvPr/>
        </p:nvGrpSpPr>
        <p:grpSpPr>
          <a:xfrm>
            <a:off x="850900" y="2362200"/>
            <a:ext cx="2286000" cy="2286000"/>
            <a:chOff x="977900" y="2362200"/>
            <a:chExt cx="2286000" cy="2286000"/>
          </a:xfrm>
        </p:grpSpPr>
        <p:pic>
          <p:nvPicPr>
            <p:cNvPr id="4" name="Picture 3"/>
            <p:cNvPicPr>
              <a:picLocks noChangeAspect="1"/>
            </p:cNvPicPr>
            <p:nvPr/>
          </p:nvPicPr>
          <p:blipFill>
            <a:blip r:embed="rId3">
              <a:alphaModFix/>
            </a:blip>
            <a:stretch>
              <a:fillRect/>
            </a:stretch>
          </p:blipFill>
          <p:spPr>
            <a:xfrm>
              <a:off x="977900" y="2362200"/>
              <a:ext cx="2286000" cy="2286000"/>
            </a:xfrm>
            <a:prstGeom prst="rect">
              <a:avLst/>
            </a:prstGeom>
            <a:solidFill>
              <a:schemeClr val="bg1"/>
            </a:solidFill>
            <a:ln>
              <a:solidFill>
                <a:schemeClr val="accent1"/>
              </a:solidFill>
            </a:ln>
            <a:effectLst>
              <a:reflection stA="50000" endPos="50000" dist="12700" dir="5400000" sy="-100000" algn="bl" rotWithShape="0"/>
            </a:effectLst>
          </p:spPr>
        </p:pic>
        <p:sp>
          <p:nvSpPr>
            <p:cNvPr id="7" name="Rectangle 6"/>
            <p:cNvSpPr/>
            <p:nvPr/>
          </p:nvSpPr>
          <p:spPr>
            <a:xfrm>
              <a:off x="1079500" y="2451100"/>
              <a:ext cx="2095500" cy="2095500"/>
            </a:xfrm>
            <a:prstGeom prst="rect">
              <a:avLst/>
            </a:prstGeom>
            <a:solidFill>
              <a:schemeClr val="bg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1.</a:t>
              </a:r>
            </a:p>
            <a:p>
              <a:pPr algn="ctr"/>
              <a:r>
                <a:rPr lang="en-US" sz="2400" dirty="0">
                  <a:solidFill>
                    <a:schemeClr val="tx1"/>
                  </a:solidFill>
                </a:rPr>
                <a:t>Create AEM Content</a:t>
              </a:r>
            </a:p>
          </p:txBody>
        </p:sp>
      </p:grpSp>
      <p:grpSp>
        <p:nvGrpSpPr>
          <p:cNvPr id="8" name="Group 7"/>
          <p:cNvGrpSpPr/>
          <p:nvPr/>
        </p:nvGrpSpPr>
        <p:grpSpPr>
          <a:xfrm>
            <a:off x="6311900" y="2324100"/>
            <a:ext cx="2286000" cy="2286000"/>
            <a:chOff x="6311900" y="2324100"/>
            <a:chExt cx="2286000" cy="2286000"/>
          </a:xfrm>
        </p:grpSpPr>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1900" y="2324100"/>
              <a:ext cx="2286000" cy="2286000"/>
            </a:xfrm>
            <a:prstGeom prst="rect">
              <a:avLst/>
            </a:prstGeom>
            <a:solidFill>
              <a:schemeClr val="bg1"/>
            </a:solidFill>
            <a:ln>
              <a:solidFill>
                <a:schemeClr val="accent1"/>
              </a:solidFill>
            </a:ln>
            <a:effectLst>
              <a:reflection stA="50000" endPos="50000" dist="12700" dir="5400000" sy="-100000" algn="bl" rotWithShape="0"/>
            </a:effectLst>
          </p:spPr>
        </p:pic>
        <p:sp>
          <p:nvSpPr>
            <p:cNvPr id="18" name="Rectangle 17"/>
            <p:cNvSpPr/>
            <p:nvPr/>
          </p:nvSpPr>
          <p:spPr>
            <a:xfrm>
              <a:off x="6324600" y="2336800"/>
              <a:ext cx="2273300" cy="2260600"/>
            </a:xfrm>
            <a:prstGeom prst="rect">
              <a:avLst/>
            </a:prstGeom>
            <a:solidFill>
              <a:schemeClr val="bg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3.</a:t>
              </a:r>
              <a:endParaRPr lang="en-US" sz="2400" dirty="0">
                <a:solidFill>
                  <a:schemeClr val="tx1"/>
                </a:solidFill>
              </a:endParaRPr>
            </a:p>
            <a:p>
              <a:pPr algn="ctr"/>
              <a:r>
                <a:rPr lang="en-US" sz="2400" dirty="0" smtClean="0">
                  <a:solidFill>
                    <a:schemeClr val="tx1"/>
                  </a:solidFill>
                </a:rPr>
                <a:t>Plugins</a:t>
              </a:r>
              <a:r>
                <a:rPr lang="en-US" sz="2400" dirty="0">
                  <a:solidFill>
                    <a:schemeClr val="tx1"/>
                  </a:solidFill>
                </a:rPr>
                <a:t>!</a:t>
              </a:r>
            </a:p>
          </p:txBody>
        </p:sp>
      </p:grpSp>
      <p:grpSp>
        <p:nvGrpSpPr>
          <p:cNvPr id="9" name="Group 8"/>
          <p:cNvGrpSpPr/>
          <p:nvPr/>
        </p:nvGrpSpPr>
        <p:grpSpPr>
          <a:xfrm>
            <a:off x="9042400" y="2311400"/>
            <a:ext cx="2286000" cy="2298700"/>
            <a:chOff x="9169400" y="2311400"/>
            <a:chExt cx="2286000" cy="2298700"/>
          </a:xfrm>
        </p:grpSpPr>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69400" y="2311400"/>
              <a:ext cx="2286000" cy="2298700"/>
            </a:xfrm>
            <a:prstGeom prst="rect">
              <a:avLst/>
            </a:prstGeom>
            <a:solidFill>
              <a:schemeClr val="bg1"/>
            </a:solidFill>
            <a:ln>
              <a:solidFill>
                <a:schemeClr val="accent1"/>
              </a:solidFill>
            </a:ln>
            <a:effectLst>
              <a:reflection stA="50000" endPos="50000" dist="12700" dir="5400000" sy="-100000" algn="bl" rotWithShape="0"/>
            </a:effectLst>
          </p:spPr>
        </p:pic>
        <p:sp>
          <p:nvSpPr>
            <p:cNvPr id="20" name="Rectangle 19"/>
            <p:cNvSpPr/>
            <p:nvPr/>
          </p:nvSpPr>
          <p:spPr>
            <a:xfrm>
              <a:off x="9220200" y="2362200"/>
              <a:ext cx="2184400" cy="2171700"/>
            </a:xfrm>
            <a:prstGeom prst="rect">
              <a:avLst/>
            </a:prstGeom>
            <a:solidFill>
              <a:schemeClr val="bg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4.</a:t>
              </a:r>
              <a:endParaRPr lang="en-US" sz="2400" dirty="0">
                <a:solidFill>
                  <a:schemeClr val="tx1"/>
                </a:solidFill>
              </a:endParaRPr>
            </a:p>
            <a:p>
              <a:pPr algn="ctr"/>
              <a:r>
                <a:rPr lang="en-US" sz="2400" dirty="0">
                  <a:solidFill>
                    <a:schemeClr val="tx1"/>
                  </a:solidFill>
                </a:rPr>
                <a:t>Integrate Native &amp; </a:t>
              </a:r>
              <a:r>
                <a:rPr lang="en-US" sz="2400" dirty="0" smtClean="0">
                  <a:solidFill>
                    <a:schemeClr val="tx1"/>
                  </a:solidFill>
                </a:rPr>
                <a:t>Web</a:t>
              </a:r>
              <a:endParaRPr lang="en-US" sz="2400" dirty="0">
                <a:solidFill>
                  <a:schemeClr val="tx1"/>
                </a:solidFill>
              </a:endParaRPr>
            </a:p>
          </p:txBody>
        </p:sp>
      </p:grpSp>
      <p:grpSp>
        <p:nvGrpSpPr>
          <p:cNvPr id="5" name="Group 4"/>
          <p:cNvGrpSpPr/>
          <p:nvPr/>
        </p:nvGrpSpPr>
        <p:grpSpPr>
          <a:xfrm>
            <a:off x="3581400" y="2324100"/>
            <a:ext cx="2286000" cy="2286000"/>
            <a:chOff x="3594100" y="2324100"/>
            <a:chExt cx="2286000" cy="2286000"/>
          </a:xfrm>
        </p:grpSpPr>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94100" y="2324100"/>
              <a:ext cx="2286000" cy="2286000"/>
            </a:xfrm>
            <a:prstGeom prst="rect">
              <a:avLst/>
            </a:prstGeom>
            <a:solidFill>
              <a:schemeClr val="bg1"/>
            </a:solidFill>
            <a:ln>
              <a:solidFill>
                <a:schemeClr val="accent1"/>
              </a:solidFill>
            </a:ln>
            <a:effectLst>
              <a:reflection stA="50000" endPos="50000" dist="12700" dir="5400000" sy="-100000" algn="bl" rotWithShape="0"/>
            </a:effectLst>
          </p:spPr>
        </p:pic>
        <p:sp>
          <p:nvSpPr>
            <p:cNvPr id="16" name="Rectangle 15"/>
            <p:cNvSpPr/>
            <p:nvPr/>
          </p:nvSpPr>
          <p:spPr>
            <a:xfrm>
              <a:off x="3644900" y="2349500"/>
              <a:ext cx="2197100" cy="2247900"/>
            </a:xfrm>
            <a:prstGeom prst="rect">
              <a:avLst/>
            </a:prstGeom>
            <a:solidFill>
              <a:schemeClr val="bg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sz="2400" dirty="0">
                  <a:solidFill>
                    <a:srgbClr val="000000"/>
                  </a:solidFill>
                </a:rPr>
                <a:t>2.</a:t>
              </a:r>
            </a:p>
            <a:p>
              <a:pPr lvl="0" algn="ctr"/>
              <a:r>
                <a:rPr lang="en-US" sz="2400" dirty="0">
                  <a:solidFill>
                    <a:srgbClr val="000000"/>
                  </a:solidFill>
                </a:rPr>
                <a:t>Augment Android App</a:t>
              </a:r>
            </a:p>
          </p:txBody>
        </p:sp>
      </p:grpSp>
    </p:spTree>
    <p:extLst>
      <p:ext uri="{BB962C8B-B14F-4D97-AF65-F5344CB8AC3E}">
        <p14:creationId xmlns:p14="http://schemas.microsoft.com/office/powerpoint/2010/main" val="33449977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1&quot;&gt;&lt;object type=&quot;1&quot; unique_id=&quot;10001&quot;&gt;&lt;object type=&quot;8&quot; unique_id=&quot;715243&quot;&gt;&lt;/object&gt;&lt;object type=&quot;2&quot; unique_id=&quot;715244&quot;&gt;&lt;object type=&quot;3&quot; unique_id=&quot;715256&quot;&gt;&lt;property id=&quot;20148&quot; value=&quot;5&quot;/&gt;&lt;property id=&quot;20300&quot; value=&quot;Slide 28&quot;/&gt;&lt;property id=&quot;20307&quot; value=&quot;274&quot;/&gt;&lt;/object&gt;&lt;object type=&quot;3&quot; unique_id=&quot;933371&quot;&gt;&lt;property id=&quot;20148&quot; value=&quot;5&quot;/&gt;&lt;property id=&quot;20300&quot; value=&quot;Slide 13&quot;/&gt;&lt;property id=&quot;20307&quot; value=&quot;284&quot;/&gt;&lt;/object&gt;&lt;object type=&quot;3&quot; unique_id=&quot;933377&quot;&gt;&lt;property id=&quot;20148&quot; value=&quot;5&quot;/&gt;&lt;property id=&quot;20300&quot; value=&quot;Slide 21 - &amp;quot;Routes to Market&amp;quot;&quot;/&gt;&lt;property id=&quot;20307&quot; value=&quot;290&quot;/&gt;&lt;/object&gt;&lt;object type=&quot;3&quot; unique_id=&quot;934468&quot;&gt;&lt;property id=&quot;20148&quot; value=&quot;5&quot;/&gt;&lt;property id=&quot;20300&quot; value=&quot;Slide 20 - &amp;quot;We Manage “Big Data”&amp;quot;&quot;/&gt;&lt;property id=&quot;20307&quot; value=&quot;308&quot;/&gt;&lt;/object&gt;&lt;object type=&quot;3&quot; unique_id=&quot;934471&quot;&gt;&lt;property id=&quot;20148&quot; value=&quot;5&quot;/&gt;&lt;property id=&quot;20300&quot; value=&quot;Slide 15 - &amp;quot;About Adobe&amp;quot;&quot;/&gt;&lt;property id=&quot;20307&quot; value=&quot;321&quot;/&gt;&lt;/object&gt;&lt;object type=&quot;3&quot; unique_id=&quot;934472&quot;&gt;&lt;property id=&quot;20148&quot; value=&quot;5&quot;/&gt;&lt;property id=&quot;20300&quot; value=&quot;Slide 16 - &amp;quot;Brand &amp;amp; Employer Recognition&amp;quot;&quot;/&gt;&lt;property id=&quot;20307&quot; value=&quot;302&quot;/&gt;&lt;/object&gt;&lt;object type=&quot;3&quot; unique_id=&quot;934473&quot;&gt;&lt;property id=&quot;20148&quot; value=&quot;5&quot;/&gt;&lt;property id=&quot;20300&quot; value=&quot;Slide 18 - &amp;quot;Innovation at Adobe&amp;quot;&quot;/&gt;&lt;property id=&quot;20307&quot; value=&quot;306&quot;/&gt;&lt;/object&gt;&lt;object type=&quot;3&quot; unique_id=&quot;934474&quot;&gt;&lt;property id=&quot;20148&quot; value=&quot;5&quot;/&gt;&lt;property id=&quot;20300&quot; value=&quot;Slide 19 - &amp;quot;Vectors of Innovation&amp;quot;&quot;/&gt;&lt;property id=&quot;20307&quot; value=&quot;307&quot;/&gt;&lt;/object&gt;&lt;object type=&quot;3&quot; unique_id=&quot;934476&quot;&gt;&lt;property id=&quot;20148&quot; value=&quot;5&quot;/&gt;&lt;property id=&quot;20300&quot; value=&quot;Slide 27 - &amp;quot;Adobe Organizational Structure&amp;quot;&quot;/&gt;&lt;property id=&quot;20307&quot; value=&quot;319&quot;/&gt;&lt;/object&gt;&lt;object type=&quot;3&quot; unique_id=&quot;934907&quot;&gt;&lt;property id=&quot;20148&quot; value=&quot;5&quot;/&gt;&lt;property id=&quot;20300&quot; value=&quot;Slide 1 - &amp;quot;Adobe Overview&amp;quot;&quot;/&gt;&lt;property id=&quot;20307&quot; value=&quot;371&quot;/&gt;&lt;/object&gt;&lt;object type=&quot;3&quot; unique_id=&quot;934908&quot;&gt;&lt;property id=&quot;20148&quot; value=&quot;5&quot;/&gt;&lt;property id=&quot;20300&quot; value=&quot;Slide 3&quot;/&gt;&lt;property id=&quot;20307&quot; value=&quot;346&quot;/&gt;&lt;/object&gt;&lt;object type=&quot;3&quot; unique_id=&quot;934910&quot;&gt;&lt;property id=&quot;20148&quot; value=&quot;5&quot;/&gt;&lt;property id=&quot;20300&quot; value=&quot;Slide 8&quot;/&gt;&lt;property id=&quot;20307&quot; value=&quot;348&quot;/&gt;&lt;/object&gt;&lt;object type=&quot;3&quot; unique_id=&quot;934913&quot;&gt;&lt;property id=&quot;20148&quot; value=&quot;5&quot;/&gt;&lt;property id=&quot;20300&quot; value=&quot;Slide 11&quot;/&gt;&lt;property id=&quot;20307&quot; value=&quot;345&quot;/&gt;&lt;/object&gt;&lt;object type=&quot;3&quot; unique_id=&quot;934916&quot;&gt;&lt;property id=&quot;20148&quot; value=&quot;5&quot;/&gt;&lt;property id=&quot;20300&quot; value=&quot;Slide 14 - &amp;quot;Back-up Slides&amp;quot;&quot;/&gt;&lt;property id=&quot;20307&quot; value=&quot;373&quot;/&gt;&lt;/object&gt;&lt;object type=&quot;3&quot; unique_id=&quot;934917&quot;&gt;&lt;property id=&quot;20148&quot; value=&quot;5&quot;/&gt;&lt;property id=&quot;20300&quot; value=&quot;Slide 17 - &amp;quot;Adobe’s History of Transformation&amp;quot;&quot;/&gt;&lt;property id=&quot;20307&quot; value=&quot;350&quot;/&gt;&lt;/object&gt;&lt;object type=&quot;3&quot; unique_id=&quot;934918&quot;&gt;&lt;property id=&quot;20148&quot; value=&quot;5&quot;/&gt;&lt;property id=&quot;20300&quot; value=&quot;Slide 24 - &amp;quot;FY2012 Revenue Mix&amp;quot;&quot;/&gt;&lt;property id=&quot;20307&quot; value=&quot;351&quot;/&gt;&lt;/object&gt;&lt;object type=&quot;3&quot; unique_id=&quot;934919&quot;&gt;&lt;property id=&quot;20148&quot; value=&quot;5&quot;/&gt;&lt;property id=&quot;20300&quot; value=&quot;Slide 25 - &amp;quot;Recent Acquisitions&amp;quot;&quot;/&gt;&lt;property id=&quot;20307&quot; value=&quot;352&quot;/&gt;&lt;/object&gt;&lt;object type=&quot;3&quot; unique_id=&quot;1704508&quot;&gt;&lt;property id=&quot;20148&quot; value=&quot;5&quot;/&gt;&lt;property id=&quot;20300&quot; value=&quot;Slide 2&quot;/&gt;&lt;property id=&quot;20307&quot; value=&quot;379&quot;/&gt;&lt;/object&gt;&lt;object type=&quot;3&quot; unique_id=&quot;1704509&quot;&gt;&lt;property id=&quot;20148&quot; value=&quot;5&quot;/&gt;&lt;property id=&quot;20300&quot; value=&quot;Slide 4 - &amp;quot;Customer Challenges&amp;quot;&quot;/&gt;&lt;property id=&quot;20307&quot; value=&quot;385&quot;/&gt;&lt;/object&gt;&lt;object type=&quot;3&quot; unique_id=&quot;1704510&quot;&gt;&lt;property id=&quot;20148&quot; value=&quot;5&quot;/&gt;&lt;property id=&quot;20300&quot; value=&quot;Slide 5 - &amp;quot;Adobe’s Advantage&amp;quot;&quot;/&gt;&lt;property id=&quot;20307&quot; value=&quot;386&quot;/&gt;&lt;/object&gt;&lt;object type=&quot;3&quot; unique_id=&quot;1704511&quot;&gt;&lt;property id=&quot;20148&quot; value=&quot;5&quot;/&gt;&lt;property id=&quot;20300&quot; value=&quot;Slide 6&quot;/&gt;&lt;property id=&quot;20307&quot; value=&quot;387&quot;/&gt;&lt;/object&gt;&lt;object type=&quot;3&quot; unique_id=&quot;1704512&quot;&gt;&lt;property id=&quot;20148&quot; value=&quot;5&quot;/&gt;&lt;property id=&quot;20300&quot; value=&quot;Slide 7 - &amp;quot;Creative Cloud&amp;quot;&quot;/&gt;&lt;property id=&quot;20307&quot; value=&quot;388&quot;/&gt;&lt;/object&gt;&lt;object type=&quot;3&quot; unique_id=&quot;1704513&quot;&gt;&lt;property id=&quot;20148&quot; value=&quot;5&quot;/&gt;&lt;property id=&quot;20300&quot; value=&quot;Slide 9&quot;/&gt;&lt;property id=&quot;20307&quot; value=&quot;390&quot;/&gt;&lt;/object&gt;&lt;object type=&quot;3&quot; unique_id=&quot;1704515&quot;&gt;&lt;property id=&quot;20148&quot; value=&quot;5&quot;/&gt;&lt;property id=&quot;20300&quot; value=&quot;Slide 12 - &amp;quot;Where we’re headed&amp;quot;&quot;/&gt;&lt;property id=&quot;20307&quot; value=&quot;391&quot;/&gt;&lt;/object&gt;&lt;object type=&quot;3&quot; unique_id=&quot;1704516&quot;&gt;&lt;property id=&quot;20148&quot; value=&quot;5&quot;/&gt;&lt;property id=&quot;20300&quot; value=&quot;Slide 22 - &amp;quot;Corporate Responsibility at Adobe&amp;quot;&quot;/&gt;&lt;property id=&quot;20307&quot; value=&quot;394&quot;/&gt;&lt;/object&gt;&lt;object type=&quot;3&quot; unique_id=&quot;1704517&quot;&gt;&lt;property id=&quot;20148&quot; value=&quot;5&quot;/&gt;&lt;property id=&quot;20300&quot; value=&quot;Slide 23 - &amp;quot;Corporate Responsibility and Employee Involvement at Adobe&amp;quot;&quot;/&gt;&lt;property id=&quot;20307&quot; value=&quot;395&quot;/&gt;&lt;/object&gt;&lt;object type=&quot;3&quot; unique_id=&quot;1704673&quot;&gt;&lt;property id=&quot;20148&quot; value=&quot;5&quot;/&gt;&lt;property id=&quot;20300&quot; value=&quot;Slide 10&quot;/&gt;&lt;property id=&quot;20307&quot; value=&quot;397&quot;/&gt;&lt;/object&gt;&lt;object type=&quot;3&quot; unique_id=&quot;1704674&quot;&gt;&lt;property id=&quot;20148&quot; value=&quot;5&quot;/&gt;&lt;property id=&quot;20300&quot; value=&quot;Slide 26 - &amp;quot;Adobe Acquisitions 1990-2013&amp;quot;&quot;/&gt;&lt;property id=&quot;20307&quot; value=&quot;396&quot;/&gt;&lt;/object&gt;&lt;/object&gt;&lt;/object&gt;&lt;/database&gt;"/>
  <p:tag name="SECTOMILLISECCONVERTED" val="1"/>
</p:tagLst>
</file>

<file path=ppt/theme/theme1.xml><?xml version="1.0" encoding="utf-8"?>
<a:theme xmlns:a="http://schemas.openxmlformats.org/drawingml/2006/main" name="Tech Summit PPT Template">
  <a:themeElements>
    <a:clrScheme name="Tech Summit 1">
      <a:dk1>
        <a:srgbClr val="000000"/>
      </a:dk1>
      <a:lt1>
        <a:sysClr val="window" lastClr="FFFFFF"/>
      </a:lt1>
      <a:dk2>
        <a:srgbClr val="6B737B"/>
      </a:dk2>
      <a:lt2>
        <a:srgbClr val="DADDE0"/>
      </a:lt2>
      <a:accent1>
        <a:srgbClr val="C1D82F"/>
      </a:accent1>
      <a:accent2>
        <a:srgbClr val="00A4E4"/>
      </a:accent2>
      <a:accent3>
        <a:srgbClr val="8348B5"/>
      </a:accent3>
      <a:accent4>
        <a:srgbClr val="FBB034"/>
      </a:accent4>
      <a:accent5>
        <a:srgbClr val="FFDD00"/>
      </a:accent5>
      <a:accent6>
        <a:srgbClr val="FF0000"/>
      </a:accent6>
      <a:hlink>
        <a:srgbClr val="00A2EB"/>
      </a:hlink>
      <a:folHlink>
        <a:srgbClr val="009CDE"/>
      </a:folHlink>
    </a:clrScheme>
    <a:fontScheme name="Clean Light">
      <a:majorFont>
        <a:latin typeface="Adobe Clean Light"/>
        <a:ea typeface=""/>
        <a:cs typeface=""/>
      </a:majorFont>
      <a:minorFont>
        <a:latin typeface="Adobe Clean Light"/>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119444</TotalTime>
  <Words>1063</Words>
  <Application>Microsoft Macintosh PowerPoint</Application>
  <PresentationFormat>Custom</PresentationFormat>
  <Paragraphs>179</Paragraphs>
  <Slides>18</Slides>
  <Notes>9</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Tech Summit PPT Template</vt:lpstr>
      <vt:lpstr>Delivering Managed Content to Your Native Apps</vt:lpstr>
      <vt:lpstr>PowerPoint Presentation</vt:lpstr>
      <vt:lpstr>Mobile App Development</vt:lpstr>
      <vt:lpstr>Embrace the Web</vt:lpstr>
      <vt:lpstr>Hybrid Sweet Spot</vt:lpstr>
      <vt:lpstr>Adobe Experience Manager (AEM)</vt:lpstr>
      <vt:lpstr>Compromise</vt:lpstr>
      <vt:lpstr>Demo</vt:lpstr>
      <vt:lpstr>//TODO:</vt:lpstr>
      <vt:lpstr>Create Content</vt:lpstr>
      <vt:lpstr>Augment Android</vt:lpstr>
      <vt:lpstr>Augment Android</vt:lpstr>
      <vt:lpstr>Plugins</vt:lpstr>
      <vt:lpstr>Integration</vt:lpstr>
      <vt:lpstr>{Code Time;}</vt:lpstr>
      <vt:lpstr>PowerPoint Presentation</vt:lpstr>
      <vt:lpstr>PowerPoint Presentation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sbenson</dc:creator>
  <cp:lastModifiedBy>Anthony Rumsey</cp:lastModifiedBy>
  <cp:revision>1314</cp:revision>
  <cp:lastPrinted>2014-05-28T17:58:08Z</cp:lastPrinted>
  <dcterms:created xsi:type="dcterms:W3CDTF">2009-08-20T18:55:32Z</dcterms:created>
  <dcterms:modified xsi:type="dcterms:W3CDTF">2014-12-16T19:24:32Z</dcterms:modified>
</cp:coreProperties>
</file>