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7772400" cy="4533221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45339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0"/>
            <a:ext cx="7772400" cy="452755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30" y="1290320"/>
            <a:ext cx="3079749" cy="187198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630" y="1690370"/>
            <a:ext cx="820419" cy="66548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869" y="1651000"/>
            <a:ext cx="5109209" cy="64007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230"/>
            <a:ext cx="7772400" cy="44132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769"/>
            <a:ext cx="7772400" cy="4406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460"/>
            <a:ext cx="7772400" cy="428625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00" y="1502410"/>
            <a:ext cx="5872480" cy="19431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5410" y="1596390"/>
            <a:ext cx="640079" cy="117983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6650" y="1653539"/>
            <a:ext cx="1412239" cy="7239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4350" y="1948180"/>
            <a:ext cx="1285239" cy="26289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5690" y="1769110"/>
            <a:ext cx="4533900" cy="15468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139"/>
            <a:ext cx="7772400" cy="43243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340"/>
            <a:ext cx="7772400" cy="41783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"/>
            <a:ext cx="7772400" cy="4445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810"/>
            <a:ext cx="7772400" cy="42735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39"/>
            <a:ext cx="7772400" cy="42799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910"/>
            <a:ext cx="7772400" cy="44513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