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Sridhar.A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623521104054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7" y="1346614"/>
            <a:ext cx="3557701" cy="3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3" y="1520248"/>
            <a:ext cx="6943411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6" y="1735282"/>
            <a:ext cx="5708698" cy="2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730616"/>
            <a:ext cx="5807947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Key </a:t>
            </a:r>
            <a:r>
              <a:rPr lang="en-US" dirty="0"/>
              <a:t>features include user registration/authentication, bus and route management, seat reservation, payment integration, and reservation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dirty="0"/>
              <a:t>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316334"/>
            <a:ext cx="8362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err="1" smtClean="0"/>
              <a:t>reservations.The</a:t>
            </a:r>
            <a:r>
              <a:rPr lang="en-US" dirty="0" smtClean="0"/>
              <a:t> </a:t>
            </a:r>
            <a:r>
              <a:rPr lang="en-US" dirty="0"/>
              <a:t>primary goal of the project is to create a user-friendly and efficient platform for booking bus tickets, providing accurate information to passengers, and empowering bus operators with effective management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4" y="1195890"/>
            <a:ext cx="3061408" cy="29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1267649"/>
            <a:ext cx="6964086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376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15</cp:revision>
  <dcterms:modified xsi:type="dcterms:W3CDTF">2024-04-09T15:31:37Z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