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8" r:id="rId3"/>
    <p:sldId id="257" r:id="rId4"/>
    <p:sldId id="271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3F57A-BAB3-4B5C-87BE-F8850A55BC90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795C-173A-4969-91A4-4DCED25E7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054F57-7492-4CAA-A3B5-DF4DF2F5EF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13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1506-9D4D-B8B0-80BF-175478553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2F8BA-35BD-56B9-799E-57DC408F8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56DB-856B-0DA6-7961-6F7B4C21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48C4-05F6-59BA-0EE6-CA63F88D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8C1F-AE06-FC48-8C3C-6C5772A2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9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EAD-8340-B50B-1370-E8FF8314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1D08B-D899-F6D9-A5D7-4E1A9D52D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7CE0-66E1-6F05-418E-C354CE5E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7D25-A488-6C3B-703D-A5ABECE8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69A0-0617-CB9F-5404-9D87B0D9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CE6D7-B25E-048F-544D-DC23B271E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2FF78-F9FB-EAAC-F420-CC57F6E6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AB06-BF77-EEB2-D6D4-E59478D7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C062-342A-EA5A-0E0C-599A4B9A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FAB5-ACB3-C0D2-FFCB-C030B3C8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2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90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700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305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483" y="2576604"/>
            <a:ext cx="6355032" cy="1267142"/>
          </a:xfrm>
        </p:spPr>
        <p:txBody>
          <a:bodyPr lIns="0" tIns="0" rIns="0" bIns="0"/>
          <a:lstStyle>
            <a:lvl1pPr>
              <a:defRPr sz="8234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9102" y="2666589"/>
            <a:ext cx="5193795" cy="466731"/>
          </a:xfrm>
        </p:spPr>
        <p:txBody>
          <a:bodyPr lIns="0" tIns="0" rIns="0" bIns="0"/>
          <a:lstStyle>
            <a:lvl1pPr>
              <a:defRPr sz="3033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36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483" y="2576604"/>
            <a:ext cx="6355032" cy="1267142"/>
          </a:xfrm>
        </p:spPr>
        <p:txBody>
          <a:bodyPr lIns="0" tIns="0" rIns="0" bIns="0"/>
          <a:lstStyle>
            <a:lvl1pPr>
              <a:defRPr sz="8234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700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700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429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483" y="2576604"/>
            <a:ext cx="6355032" cy="1267142"/>
          </a:xfrm>
        </p:spPr>
        <p:txBody>
          <a:bodyPr lIns="0" tIns="0" rIns="0" bIns="0"/>
          <a:lstStyle>
            <a:lvl1pPr>
              <a:defRPr sz="8234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04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bg object 17"/>
          <p:cNvSpPr/>
          <p:nvPr/>
        </p:nvSpPr>
        <p:spPr>
          <a:xfrm>
            <a:off x="275442" y="279133"/>
            <a:ext cx="11639550" cy="62992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375" y="9448798"/>
                </a:moveTo>
                <a:lnTo>
                  <a:pt x="367876" y="9448798"/>
                </a:lnTo>
                <a:lnTo>
                  <a:pt x="321822" y="9445924"/>
                </a:lnTo>
                <a:lnTo>
                  <a:pt x="277449" y="9437535"/>
                </a:lnTo>
                <a:lnTo>
                  <a:pt x="235106" y="9423978"/>
                </a:lnTo>
                <a:lnTo>
                  <a:pt x="195141" y="9405602"/>
                </a:lnTo>
                <a:lnTo>
                  <a:pt x="157904" y="9382757"/>
                </a:lnTo>
                <a:lnTo>
                  <a:pt x="123741" y="9355790"/>
                </a:lnTo>
                <a:lnTo>
                  <a:pt x="93003" y="9325050"/>
                </a:lnTo>
                <a:lnTo>
                  <a:pt x="66038" y="9290886"/>
                </a:lnTo>
                <a:lnTo>
                  <a:pt x="43193" y="9253646"/>
                </a:lnTo>
                <a:lnTo>
                  <a:pt x="24819" y="9213679"/>
                </a:lnTo>
                <a:lnTo>
                  <a:pt x="11263" y="9171333"/>
                </a:lnTo>
                <a:lnTo>
                  <a:pt x="2873" y="9126958"/>
                </a:lnTo>
                <a:lnTo>
                  <a:pt x="0" y="9080901"/>
                </a:lnTo>
                <a:lnTo>
                  <a:pt x="0" y="367897"/>
                </a:lnTo>
                <a:lnTo>
                  <a:pt x="2873" y="321841"/>
                </a:lnTo>
                <a:lnTo>
                  <a:pt x="11263" y="277465"/>
                </a:lnTo>
                <a:lnTo>
                  <a:pt x="24819" y="235120"/>
                </a:lnTo>
                <a:lnTo>
                  <a:pt x="43193" y="195153"/>
                </a:lnTo>
                <a:lnTo>
                  <a:pt x="66038" y="157913"/>
                </a:lnTo>
                <a:lnTo>
                  <a:pt x="93003" y="123748"/>
                </a:lnTo>
                <a:lnTo>
                  <a:pt x="123741" y="93009"/>
                </a:lnTo>
                <a:lnTo>
                  <a:pt x="157904" y="66042"/>
                </a:lnTo>
                <a:lnTo>
                  <a:pt x="195141" y="43196"/>
                </a:lnTo>
                <a:lnTo>
                  <a:pt x="235106" y="24820"/>
                </a:lnTo>
                <a:lnTo>
                  <a:pt x="277449" y="11263"/>
                </a:lnTo>
                <a:lnTo>
                  <a:pt x="321822" y="2874"/>
                </a:lnTo>
                <a:lnTo>
                  <a:pt x="367876" y="0"/>
                </a:lnTo>
                <a:lnTo>
                  <a:pt x="17091375" y="0"/>
                </a:lnTo>
                <a:lnTo>
                  <a:pt x="17137429" y="2874"/>
                </a:lnTo>
                <a:lnTo>
                  <a:pt x="17181802" y="11263"/>
                </a:lnTo>
                <a:lnTo>
                  <a:pt x="17224145" y="24820"/>
                </a:lnTo>
                <a:lnTo>
                  <a:pt x="17264110" y="43196"/>
                </a:lnTo>
                <a:lnTo>
                  <a:pt x="17301348" y="66042"/>
                </a:lnTo>
                <a:lnTo>
                  <a:pt x="17335510" y="93009"/>
                </a:lnTo>
                <a:lnTo>
                  <a:pt x="17366248" y="123748"/>
                </a:lnTo>
                <a:lnTo>
                  <a:pt x="17393213" y="157913"/>
                </a:lnTo>
                <a:lnTo>
                  <a:pt x="17416057" y="195153"/>
                </a:lnTo>
                <a:lnTo>
                  <a:pt x="17434432" y="235120"/>
                </a:lnTo>
                <a:lnTo>
                  <a:pt x="17447988" y="277465"/>
                </a:lnTo>
                <a:lnTo>
                  <a:pt x="17456377" y="321841"/>
                </a:lnTo>
                <a:lnTo>
                  <a:pt x="17459251" y="367897"/>
                </a:lnTo>
                <a:lnTo>
                  <a:pt x="17459251" y="9080901"/>
                </a:lnTo>
                <a:lnTo>
                  <a:pt x="17456377" y="9126958"/>
                </a:lnTo>
                <a:lnTo>
                  <a:pt x="17447988" y="9171333"/>
                </a:lnTo>
                <a:lnTo>
                  <a:pt x="17434432" y="9213679"/>
                </a:lnTo>
                <a:lnTo>
                  <a:pt x="17416057" y="9253646"/>
                </a:lnTo>
                <a:lnTo>
                  <a:pt x="17393213" y="9290886"/>
                </a:lnTo>
                <a:lnTo>
                  <a:pt x="17366248" y="9325050"/>
                </a:lnTo>
                <a:lnTo>
                  <a:pt x="17335510" y="9355790"/>
                </a:lnTo>
                <a:lnTo>
                  <a:pt x="17301348" y="9382757"/>
                </a:lnTo>
                <a:lnTo>
                  <a:pt x="17264110" y="9405602"/>
                </a:lnTo>
                <a:lnTo>
                  <a:pt x="17224145" y="9423978"/>
                </a:lnTo>
                <a:lnTo>
                  <a:pt x="17181802" y="9437535"/>
                </a:lnTo>
                <a:lnTo>
                  <a:pt x="17137429" y="9445924"/>
                </a:lnTo>
                <a:lnTo>
                  <a:pt x="17091375" y="9448798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201" y="4800601"/>
            <a:ext cx="685799" cy="1371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685801"/>
            <a:ext cx="361949" cy="3619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58" y="787551"/>
            <a:ext cx="120451" cy="16350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4370" y="280162"/>
            <a:ext cx="7063259" cy="352656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68479" y="2901296"/>
            <a:ext cx="4451970" cy="1409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8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14FA-B197-AF68-586E-E1DC7414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1BFC-E8A9-EE64-78CF-93A85FAD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48F6-3DE0-A1E8-98CB-879E90D8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EF1B1-54D9-D4AE-E84C-16561282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AA79-24B0-D1CE-4234-F9CAAFC9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4890-EE4A-AAFB-5AE2-FAD36C5F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3E32-A94C-C5AD-DB17-54B11CCC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073E-6A78-C1F4-D856-6BD17121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B770F-4305-B63B-4E7D-EDE523CC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3519-4D28-1726-7037-0DDDEAD2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2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E1-E611-47C5-2D28-E097A0A1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B85B-FB4F-3461-211A-163A77BA4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00AEB-6781-BE5D-831F-11990DAAE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CB65F-B4AD-F641-CE3E-CF2C1C35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39A4-FDF5-9FA3-85E9-1389B6EF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1C45-EE86-C4A9-8597-05FFBCF4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E9B2-D17B-6D0C-ECAC-679F5018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B2BA3-4DCF-50B7-1E59-09FC2A8E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F40D-98B0-3ABA-F750-BD9B96BE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E084A-AB68-28A4-6161-3AF4EA41C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8A6FF-9705-9712-4375-A203F9D3B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FEB9C-294E-2C3A-644D-35A164D8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0D95F-92E8-00A9-0EAA-EB1EC361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983A4-2BB1-3DBF-27DA-40F16A0D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2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07E5-192E-9981-B6E5-8A3E1D08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FF90E-79C4-B5F2-F42D-396EC592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F5A7-6789-2903-8C4A-439BFF56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7C3B-4572-A2F0-6553-1055B3E9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F0FB4-15F4-26F0-48A9-47DAA267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5C11C-BF68-37C3-8AD5-824983DA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415F4-4AB2-F402-B9B4-145E2A3D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5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2340-9A21-B5BE-9940-74262647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3A5-890B-E247-908E-857C3BE3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F42A1-5D5E-810F-62FC-1FA8DC166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F3101-C34B-680F-4A51-D893123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EBE5F-C96C-2906-0498-AB5E702D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7259-E570-9D19-6F9E-7364046F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6FFC-967E-BB19-C942-653FF03E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BFAF2-2C5D-378C-9DD3-B4DFDC52D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C4677-7AE4-8128-7B33-F78653CC7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66A8-0E7E-2CC9-7B20-CEE2CDA5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BD434-F3AE-AAF6-9F92-71B53A5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0FD0-037D-9CC4-2A39-2ACC13FD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2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F2C3F-5B63-91D8-A230-D4E14A46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6D74-DBE6-4C12-841E-A1416B69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FBB9-BA76-83F0-3F17-96316F050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15C6-0ED4-4CDE-B6DB-F690165A6C25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C0D94-B2E4-FDC2-CD6E-A0ED3C403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1367-C677-4E58-4464-4066E69AE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FC42-464A-412E-BAFC-AA91AB7B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08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bg object 17"/>
          <p:cNvSpPr/>
          <p:nvPr/>
        </p:nvSpPr>
        <p:spPr>
          <a:xfrm>
            <a:off x="275442" y="279132"/>
            <a:ext cx="11639550" cy="62992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375" y="9448798"/>
                </a:moveTo>
                <a:lnTo>
                  <a:pt x="367876" y="9448798"/>
                </a:lnTo>
                <a:lnTo>
                  <a:pt x="321822" y="9445924"/>
                </a:lnTo>
                <a:lnTo>
                  <a:pt x="277449" y="9437535"/>
                </a:lnTo>
                <a:lnTo>
                  <a:pt x="235106" y="9423978"/>
                </a:lnTo>
                <a:lnTo>
                  <a:pt x="195141" y="9405602"/>
                </a:lnTo>
                <a:lnTo>
                  <a:pt x="157904" y="9382757"/>
                </a:lnTo>
                <a:lnTo>
                  <a:pt x="123741" y="9355790"/>
                </a:lnTo>
                <a:lnTo>
                  <a:pt x="93003" y="9325050"/>
                </a:lnTo>
                <a:lnTo>
                  <a:pt x="66038" y="9290886"/>
                </a:lnTo>
                <a:lnTo>
                  <a:pt x="43193" y="9253646"/>
                </a:lnTo>
                <a:lnTo>
                  <a:pt x="24819" y="9213679"/>
                </a:lnTo>
                <a:lnTo>
                  <a:pt x="11263" y="9171333"/>
                </a:lnTo>
                <a:lnTo>
                  <a:pt x="2873" y="9126958"/>
                </a:lnTo>
                <a:lnTo>
                  <a:pt x="0" y="9080901"/>
                </a:lnTo>
                <a:lnTo>
                  <a:pt x="0" y="367897"/>
                </a:lnTo>
                <a:lnTo>
                  <a:pt x="2873" y="321841"/>
                </a:lnTo>
                <a:lnTo>
                  <a:pt x="11263" y="277465"/>
                </a:lnTo>
                <a:lnTo>
                  <a:pt x="24819" y="235120"/>
                </a:lnTo>
                <a:lnTo>
                  <a:pt x="43193" y="195153"/>
                </a:lnTo>
                <a:lnTo>
                  <a:pt x="66038" y="157913"/>
                </a:lnTo>
                <a:lnTo>
                  <a:pt x="93003" y="123748"/>
                </a:lnTo>
                <a:lnTo>
                  <a:pt x="123741" y="93009"/>
                </a:lnTo>
                <a:lnTo>
                  <a:pt x="157904" y="66042"/>
                </a:lnTo>
                <a:lnTo>
                  <a:pt x="195141" y="43196"/>
                </a:lnTo>
                <a:lnTo>
                  <a:pt x="235106" y="24820"/>
                </a:lnTo>
                <a:lnTo>
                  <a:pt x="277449" y="11263"/>
                </a:lnTo>
                <a:lnTo>
                  <a:pt x="321822" y="2874"/>
                </a:lnTo>
                <a:lnTo>
                  <a:pt x="367876" y="0"/>
                </a:lnTo>
                <a:lnTo>
                  <a:pt x="17091375" y="0"/>
                </a:lnTo>
                <a:lnTo>
                  <a:pt x="17137429" y="2874"/>
                </a:lnTo>
                <a:lnTo>
                  <a:pt x="17181802" y="11263"/>
                </a:lnTo>
                <a:lnTo>
                  <a:pt x="17224145" y="24820"/>
                </a:lnTo>
                <a:lnTo>
                  <a:pt x="17264110" y="43196"/>
                </a:lnTo>
                <a:lnTo>
                  <a:pt x="17301348" y="66042"/>
                </a:lnTo>
                <a:lnTo>
                  <a:pt x="17335510" y="93009"/>
                </a:lnTo>
                <a:lnTo>
                  <a:pt x="17366248" y="123748"/>
                </a:lnTo>
                <a:lnTo>
                  <a:pt x="17393213" y="157913"/>
                </a:lnTo>
                <a:lnTo>
                  <a:pt x="17416057" y="195153"/>
                </a:lnTo>
                <a:lnTo>
                  <a:pt x="17434432" y="235120"/>
                </a:lnTo>
                <a:lnTo>
                  <a:pt x="17447988" y="277465"/>
                </a:lnTo>
                <a:lnTo>
                  <a:pt x="17456377" y="321841"/>
                </a:lnTo>
                <a:lnTo>
                  <a:pt x="17459251" y="367897"/>
                </a:lnTo>
                <a:lnTo>
                  <a:pt x="17459251" y="9080901"/>
                </a:lnTo>
                <a:lnTo>
                  <a:pt x="17456377" y="9126958"/>
                </a:lnTo>
                <a:lnTo>
                  <a:pt x="17447988" y="9171333"/>
                </a:lnTo>
                <a:lnTo>
                  <a:pt x="17434432" y="9213679"/>
                </a:lnTo>
                <a:lnTo>
                  <a:pt x="17416057" y="9253646"/>
                </a:lnTo>
                <a:lnTo>
                  <a:pt x="17393213" y="9290886"/>
                </a:lnTo>
                <a:lnTo>
                  <a:pt x="17366248" y="9325050"/>
                </a:lnTo>
                <a:lnTo>
                  <a:pt x="17335510" y="9355790"/>
                </a:lnTo>
                <a:lnTo>
                  <a:pt x="17301348" y="9382757"/>
                </a:lnTo>
                <a:lnTo>
                  <a:pt x="17264110" y="9405602"/>
                </a:lnTo>
                <a:lnTo>
                  <a:pt x="17224145" y="9423978"/>
                </a:lnTo>
                <a:lnTo>
                  <a:pt x="17181802" y="9437535"/>
                </a:lnTo>
                <a:lnTo>
                  <a:pt x="17137429" y="9445924"/>
                </a:lnTo>
                <a:lnTo>
                  <a:pt x="17091375" y="9448798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483" y="2576604"/>
            <a:ext cx="6355032" cy="190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9102" y="2666589"/>
            <a:ext cx="5193795" cy="700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7333" y="6088804"/>
            <a:ext cx="99398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78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08" y="0"/>
            <a:ext cx="12192000" cy="6924039"/>
            <a:chOff x="0" y="0"/>
            <a:chExt cx="18287999" cy="10286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3163" y="418698"/>
              <a:ext cx="17459325" cy="9448800"/>
            </a:xfrm>
            <a:custGeom>
              <a:avLst/>
              <a:gdLst/>
              <a:ahLst/>
              <a:cxnLst/>
              <a:rect l="l" t="t" r="r" b="b"/>
              <a:pathLst>
                <a:path w="17459325" h="9448800">
                  <a:moveTo>
                    <a:pt x="17091375" y="9448798"/>
                  </a:moveTo>
                  <a:lnTo>
                    <a:pt x="367876" y="9448798"/>
                  </a:lnTo>
                  <a:lnTo>
                    <a:pt x="321822" y="9445924"/>
                  </a:lnTo>
                  <a:lnTo>
                    <a:pt x="277449" y="9437535"/>
                  </a:lnTo>
                  <a:lnTo>
                    <a:pt x="235106" y="9423978"/>
                  </a:lnTo>
                  <a:lnTo>
                    <a:pt x="195141" y="9405602"/>
                  </a:lnTo>
                  <a:lnTo>
                    <a:pt x="157904" y="9382757"/>
                  </a:lnTo>
                  <a:lnTo>
                    <a:pt x="123741" y="9355790"/>
                  </a:lnTo>
                  <a:lnTo>
                    <a:pt x="93003" y="9325050"/>
                  </a:lnTo>
                  <a:lnTo>
                    <a:pt x="66038" y="9290886"/>
                  </a:lnTo>
                  <a:lnTo>
                    <a:pt x="43193" y="9253646"/>
                  </a:lnTo>
                  <a:lnTo>
                    <a:pt x="24819" y="9213679"/>
                  </a:lnTo>
                  <a:lnTo>
                    <a:pt x="11263" y="9171333"/>
                  </a:lnTo>
                  <a:lnTo>
                    <a:pt x="2873" y="9126958"/>
                  </a:lnTo>
                  <a:lnTo>
                    <a:pt x="0" y="9080901"/>
                  </a:lnTo>
                  <a:lnTo>
                    <a:pt x="0" y="367897"/>
                  </a:lnTo>
                  <a:lnTo>
                    <a:pt x="2873" y="321841"/>
                  </a:lnTo>
                  <a:lnTo>
                    <a:pt x="11263" y="277465"/>
                  </a:lnTo>
                  <a:lnTo>
                    <a:pt x="24819" y="235120"/>
                  </a:lnTo>
                  <a:lnTo>
                    <a:pt x="43193" y="195153"/>
                  </a:lnTo>
                  <a:lnTo>
                    <a:pt x="66038" y="157913"/>
                  </a:lnTo>
                  <a:lnTo>
                    <a:pt x="93003" y="123748"/>
                  </a:lnTo>
                  <a:lnTo>
                    <a:pt x="123741" y="93009"/>
                  </a:lnTo>
                  <a:lnTo>
                    <a:pt x="157904" y="66042"/>
                  </a:lnTo>
                  <a:lnTo>
                    <a:pt x="195141" y="43196"/>
                  </a:lnTo>
                  <a:lnTo>
                    <a:pt x="235106" y="24820"/>
                  </a:lnTo>
                  <a:lnTo>
                    <a:pt x="277449" y="11263"/>
                  </a:lnTo>
                  <a:lnTo>
                    <a:pt x="321822" y="2874"/>
                  </a:lnTo>
                  <a:lnTo>
                    <a:pt x="367876" y="0"/>
                  </a:lnTo>
                  <a:lnTo>
                    <a:pt x="17091375" y="0"/>
                  </a:lnTo>
                  <a:lnTo>
                    <a:pt x="17137429" y="2874"/>
                  </a:lnTo>
                  <a:lnTo>
                    <a:pt x="17181802" y="11263"/>
                  </a:lnTo>
                  <a:lnTo>
                    <a:pt x="17224145" y="24820"/>
                  </a:lnTo>
                  <a:lnTo>
                    <a:pt x="17264110" y="43196"/>
                  </a:lnTo>
                  <a:lnTo>
                    <a:pt x="17301348" y="66042"/>
                  </a:lnTo>
                  <a:lnTo>
                    <a:pt x="17335510" y="93009"/>
                  </a:lnTo>
                  <a:lnTo>
                    <a:pt x="17366248" y="123748"/>
                  </a:lnTo>
                  <a:lnTo>
                    <a:pt x="17393213" y="157913"/>
                  </a:lnTo>
                  <a:lnTo>
                    <a:pt x="17416057" y="195153"/>
                  </a:lnTo>
                  <a:lnTo>
                    <a:pt x="17434432" y="235120"/>
                  </a:lnTo>
                  <a:lnTo>
                    <a:pt x="17447988" y="277465"/>
                  </a:lnTo>
                  <a:lnTo>
                    <a:pt x="17456377" y="321841"/>
                  </a:lnTo>
                  <a:lnTo>
                    <a:pt x="17459251" y="367897"/>
                  </a:lnTo>
                  <a:lnTo>
                    <a:pt x="17459251" y="9080901"/>
                  </a:lnTo>
                  <a:lnTo>
                    <a:pt x="17456377" y="9126958"/>
                  </a:lnTo>
                  <a:lnTo>
                    <a:pt x="17447988" y="9171333"/>
                  </a:lnTo>
                  <a:lnTo>
                    <a:pt x="17434432" y="9213679"/>
                  </a:lnTo>
                  <a:lnTo>
                    <a:pt x="17416057" y="9253646"/>
                  </a:lnTo>
                  <a:lnTo>
                    <a:pt x="17393213" y="9290886"/>
                  </a:lnTo>
                  <a:lnTo>
                    <a:pt x="17366248" y="9325050"/>
                  </a:lnTo>
                  <a:lnTo>
                    <a:pt x="17335510" y="9355790"/>
                  </a:lnTo>
                  <a:lnTo>
                    <a:pt x="17301348" y="9382757"/>
                  </a:lnTo>
                  <a:lnTo>
                    <a:pt x="17264110" y="9405602"/>
                  </a:lnTo>
                  <a:lnTo>
                    <a:pt x="17224145" y="9423978"/>
                  </a:lnTo>
                  <a:lnTo>
                    <a:pt x="17181802" y="9437535"/>
                  </a:lnTo>
                  <a:lnTo>
                    <a:pt x="17137429" y="9445924"/>
                  </a:lnTo>
                  <a:lnTo>
                    <a:pt x="17091375" y="9448798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0"/>
              <a:ext cx="16224560" cy="10274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86400" y="2311433"/>
            <a:ext cx="1244817" cy="215807"/>
          </a:xfrm>
          <a:prstGeom prst="rect">
            <a:avLst/>
          </a:prstGeom>
        </p:spPr>
        <p:txBody>
          <a:bodyPr vert="horz" wrap="square" lIns="0" tIns="10583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83"/>
              </a:spcBef>
            </a:pPr>
            <a:r>
              <a:rPr lang="en-US" sz="1333" spc="-3" dirty="0">
                <a:latin typeface="Microsoft Sans Serif"/>
                <a:cs typeface="Microsoft Sans Serif"/>
              </a:rPr>
              <a:t>SEMESTER -05</a:t>
            </a:r>
            <a:endParaRPr sz="1333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8793" y="2865132"/>
            <a:ext cx="5334423" cy="199285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lang="en-US" sz="4800" b="1" spc="-350" dirty="0">
                <a:solidFill>
                  <a:srgbClr val="00B050"/>
                </a:solidFill>
                <a:latin typeface="Verdana"/>
                <a:cs typeface="Verdana"/>
              </a:rPr>
              <a:t>ENGINEERING CLINICS</a:t>
            </a:r>
          </a:p>
          <a:p>
            <a:pPr algn="ctr">
              <a:spcBef>
                <a:spcPts val="80"/>
              </a:spcBef>
            </a:pPr>
            <a:r>
              <a:rPr lang="en-US" sz="3200" b="1" spc="-350" dirty="0">
                <a:solidFill>
                  <a:srgbClr val="FFFFFF"/>
                </a:solidFill>
                <a:latin typeface="Verdana"/>
                <a:cs typeface="Verdana"/>
              </a:rPr>
              <a:t>PROJECT FALLSEM 2022-23 </a:t>
            </a:r>
            <a:endParaRPr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56917" y="1143000"/>
            <a:ext cx="4200313" cy="185520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>
              <a:spcBef>
                <a:spcPts val="67"/>
              </a:spcBef>
            </a:pPr>
            <a:r>
              <a:rPr lang="en-US" sz="4000"/>
              <a:t>SMART ROBOT CAR </a:t>
            </a:r>
            <a:r>
              <a:rPr lang="en-US" sz="4000" dirty="0"/>
              <a:t>USING ARDUINO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914400" y="6055592"/>
            <a:ext cx="5499546" cy="28676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lvl="0" indent="0" algn="l" defTabSz="609630" rtl="0" eaLnBrk="1" fontAlgn="auto" latinLnBrk="0" hangingPunct="1">
              <a:lnSpc>
                <a:spcPct val="1133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Android based smart robot control car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3424" y="1452922"/>
            <a:ext cx="423367" cy="423367"/>
          </a:xfrm>
          <a:prstGeom prst="rect">
            <a:avLst/>
          </a:prstGeom>
        </p:spPr>
      </p:pic>
      <p:pic>
        <p:nvPicPr>
          <p:cNvPr id="2054" name="Picture 6" descr="Emakefun Robot Car Hummer-bot Arduino Intelligent Programmable Robot Kit  Scratch2.0 Windows Ardino Ide Robot Toy - Action Figures - AliExpress">
            <a:extLst>
              <a:ext uri="{FF2B5EF4-FFF2-40B4-BE49-F238E27FC236}">
                <a16:creationId xmlns:a16="http://schemas.microsoft.com/office/drawing/2014/main" id="{4BED8F9F-00D8-4589-C236-96622DE34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02" y="981002"/>
            <a:ext cx="4987998" cy="498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duino UNO R3 at Rs 450 | Microcontroller Boards | ID: 21138262348">
            <a:extLst>
              <a:ext uri="{FF2B5EF4-FFF2-40B4-BE49-F238E27FC236}">
                <a16:creationId xmlns:a16="http://schemas.microsoft.com/office/drawing/2014/main" id="{080B34C2-84DD-1376-A8EF-4BA56AF8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73" y="4191000"/>
            <a:ext cx="3073400" cy="215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ACE06-BC45-4C4D-49FD-311DC9BA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11379200" cy="5498685"/>
          </a:xfrm>
        </p:spPr>
        <p:txBody>
          <a:bodyPr/>
          <a:lstStyle/>
          <a:p>
            <a:r>
              <a:rPr lang="en-US" dirty="0"/>
              <a:t>                                            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bg1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i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</a:t>
            </a:r>
          </a:p>
          <a:p>
            <a:pPr marL="1066830" lvl="2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car flowchart module</a:t>
            </a:r>
          </a:p>
          <a:p>
            <a:pPr marL="1066830" lvl="2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Infrared</a:t>
            </a:r>
            <a:r>
              <a:rPr lang="en-US" sz="2800" spc="14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r>
              <a:rPr lang="en-US" sz="280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avoidance flowchart</a:t>
            </a:r>
            <a:r>
              <a:rPr lang="en-US" sz="280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80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66830" lvl="2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racking car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sz="280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1066830" lvl="2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8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Finder</a:t>
            </a:r>
            <a:r>
              <a:rPr lang="en-US" sz="2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8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r>
              <a:rPr lang="en-US" sz="280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i="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bg1"/>
              </a:buClr>
              <a:buSzPct val="101000"/>
              <a:buFont typeface="Wingdings" panose="05000000000000000000" pitchFamily="2" charset="2"/>
              <a:buChar char="Ø"/>
            </a:pPr>
            <a:endParaRPr lang="en-US" sz="3200" i="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bg1"/>
              </a:buClr>
              <a:buSzPct val="101000"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5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33400"/>
            <a:ext cx="11328400" cy="836063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Bluetooth car flowchart module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E670141-4278-9E8E-A34C-5438B1F6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448565"/>
            <a:ext cx="8058150" cy="5278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3564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14350"/>
            <a:ext cx="11328400" cy="1205395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Infrared</a:t>
            </a:r>
            <a:r>
              <a:rPr lang="en-US" sz="2400" spc="1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r>
              <a:rPr lang="en-US" sz="24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avoidance flowchart</a:t>
            </a:r>
            <a:r>
              <a:rPr lang="en-US" sz="24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4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2D60D-BA81-A2E3-0003-598C8B2B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592934"/>
            <a:ext cx="8475732" cy="50516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87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14350"/>
            <a:ext cx="11328400" cy="1574726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racking car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sz="24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4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09BE074-3E11-1891-B340-614054BA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31" y="1519237"/>
            <a:ext cx="8796338" cy="515302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7634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14350"/>
            <a:ext cx="11328400" cy="1574726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sz="2400" spc="-5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47F73-ED62-A9CD-E012-A8BD76198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30" y="1431850"/>
            <a:ext cx="6322845" cy="5180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99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</Words>
  <Application>Microsoft Office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Lucida Sans Unicode</vt:lpstr>
      <vt:lpstr>Microsoft Sans Serif</vt:lpstr>
      <vt:lpstr>Times New Roman</vt:lpstr>
      <vt:lpstr>Verdana</vt:lpstr>
      <vt:lpstr>Wingdings</vt:lpstr>
      <vt:lpstr>Office Theme</vt:lpstr>
      <vt:lpstr>1_Office Theme</vt:lpstr>
      <vt:lpstr>SEMESTER -05</vt:lpstr>
      <vt:lpstr>SMART ROBOT CAR USING ARDUINO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-05</dc:title>
  <dc:creator>ARUMULLA YASWANTH REDDY  20BES7010</dc:creator>
  <cp:lastModifiedBy>ARUMULLA YASWANTH REDDY  20BES7010</cp:lastModifiedBy>
  <cp:revision>1</cp:revision>
  <dcterms:created xsi:type="dcterms:W3CDTF">2022-10-14T16:42:43Z</dcterms:created>
  <dcterms:modified xsi:type="dcterms:W3CDTF">2022-10-14T16:47:06Z</dcterms:modified>
</cp:coreProperties>
</file>