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49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890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0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3856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4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7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0344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0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7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580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3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2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comptek4/ir-remote-control-car-fcb8a5?ref=search&amp;ref_id=Infrared%20Remote%20Control%20Car&amp;offset=1" TargetMode="External"/><Relationship Id="rId2" Type="http://schemas.openxmlformats.org/officeDocument/2006/relationships/hyperlink" Target="https://create.arduino.cc/projecthub/samanfern/bluetooth-controlled-car-d5d9c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e.arduino.cc/projecthub/SXHXC/smart-face-tracking-robot-car-f23d76?ref=search&amp;ref_id=Line%20Tracking%20Car&amp;offset=5" TargetMode="External"/><Relationship Id="rId4" Type="http://schemas.openxmlformats.org/officeDocument/2006/relationships/hyperlink" Target="https://create.arduino.cc/projecthub/chandran0303cn/obstacle-avoidance-bot-using-ir-sensors-08f8e9?ref=search&amp;ref_id=Obstacle%20Avoidance%20Car&amp;offset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822325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841" y="1651635"/>
            <a:ext cx="7744968" cy="384429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cs typeface="Calibri"/>
                <a:hlinkClick r:id="rId2"/>
              </a:rPr>
              <a:t>https://create.arduino.cc/projecthub/samanfern/bluetooth-controlled-car-d5d9ca</a:t>
            </a: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cs typeface="Calibri"/>
                <a:hlinkClick r:id="rId3"/>
              </a:rPr>
              <a:t>https://create.arduino.cc/projecthub/comptek4/ir-remote-control-car-fcb8a5?ref=search&amp;ref_id=Infrared%20Remote%20Control%20Car&amp;offset=1</a:t>
            </a: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cs typeface="Calibri"/>
                <a:hlinkClick r:id="rId4"/>
              </a:rPr>
              <a:t>https://create.arduino.cc/projecthub/chandran0303cn/obstacle-avoidance-bot-using-ir-sensors-08f8e9?ref=search&amp;ref_id=Obstacle%20Avoidance%20Car&amp;offset=1</a:t>
            </a: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cs typeface="Calibri"/>
                <a:hlinkClick r:id="rId5"/>
              </a:rPr>
              <a:t>https://create.arduino.cc/projecthub/SXHXC/smart-face-tracking-robot-car-f23d76?ref=search&amp;ref_id=Line%20Tracking%20Car&amp;offset=5</a:t>
            </a: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F0302020204030204" pitchFamily="34" charset="0"/>
                <a:ea typeface="+mn-ea"/>
              </a:rPr>
              <a:t>Presentation title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F0302020204030204" pitchFamily="34" charset="0"/>
              <a:ea typeface="+mn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Nova Light" panose="020F0302020204030204" pitchFamily="34" charset="0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Nova Light" panose="020F0302020204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Baskerville</vt:lpstr>
      <vt:lpstr>Baskerville Old Face</vt:lpstr>
      <vt:lpstr>Gill Sans Light</vt:lpstr>
      <vt:lpstr>Gill Sans Nova</vt:lpstr>
      <vt:lpstr>Gill Sans Nova Light</vt:lpstr>
      <vt:lpstr>Wingdings</vt:lpstr>
      <vt:lpstr>1_Office Theme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</dc:title>
  <dc:creator>ARUMULLA YASWANTH REDDY  20BES7010</dc:creator>
  <cp:lastModifiedBy>ARUMULLA YASWANTH REDDY  20BES7010</cp:lastModifiedBy>
  <cp:revision>1</cp:revision>
  <dcterms:created xsi:type="dcterms:W3CDTF">2022-11-12T12:43:52Z</dcterms:created>
  <dcterms:modified xsi:type="dcterms:W3CDTF">2022-11-12T12:55:46Z</dcterms:modified>
</cp:coreProperties>
</file>