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71" r:id="rId5"/>
    <p:sldId id="268" r:id="rId6"/>
    <p:sldId id="272" r:id="rId7"/>
    <p:sldId id="273" r:id="rId8"/>
    <p:sldId id="265" r:id="rId9"/>
    <p:sldId id="270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E1057-55ED-4FA5-B5B7-591F4FBD6C31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54F57-7492-4CAA-A3B5-DF4DF2F5E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6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54F57-7492-4CAA-A3B5-DF4DF2F5EFA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3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70" dirty="0"/>
              <a:t>2</a:t>
            </a:r>
            <a:r>
              <a:rPr spc="-10" dirty="0"/>
              <a:t>0</a:t>
            </a:r>
            <a:r>
              <a:rPr spc="-70" dirty="0"/>
              <a:t>22</a:t>
            </a:r>
            <a:r>
              <a:rPr spc="-60" dirty="0"/>
              <a:t> </a:t>
            </a:r>
            <a:r>
              <a:rPr spc="30" dirty="0"/>
              <a:t>P</a:t>
            </a:r>
            <a:r>
              <a:rPr spc="-30" dirty="0"/>
              <a:t>R</a:t>
            </a:r>
            <a:r>
              <a:rPr spc="-35" dirty="0"/>
              <a:t>E</a:t>
            </a:r>
            <a:r>
              <a:rPr spc="55" dirty="0"/>
              <a:t>S</a:t>
            </a:r>
            <a:r>
              <a:rPr spc="-35" dirty="0"/>
              <a:t>E</a:t>
            </a:r>
            <a:r>
              <a:rPr spc="-45" dirty="0"/>
              <a:t>N</a:t>
            </a:r>
            <a:r>
              <a:rPr spc="-110" dirty="0"/>
              <a:t>T</a:t>
            </a:r>
            <a:r>
              <a:rPr spc="-20" dirty="0"/>
              <a:t>A</a:t>
            </a:r>
            <a:r>
              <a:rPr spc="-110" dirty="0"/>
              <a:t>T</a:t>
            </a:r>
            <a:r>
              <a:rPr spc="-55" dirty="0"/>
              <a:t>I</a:t>
            </a:r>
            <a:r>
              <a:rPr spc="10" dirty="0"/>
              <a:t>O</a:t>
            </a:r>
            <a:r>
              <a:rPr spc="-45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5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70" dirty="0"/>
              <a:t>2</a:t>
            </a:r>
            <a:r>
              <a:rPr spc="-10" dirty="0"/>
              <a:t>0</a:t>
            </a:r>
            <a:r>
              <a:rPr spc="-70" dirty="0"/>
              <a:t>22</a:t>
            </a:r>
            <a:r>
              <a:rPr spc="-60" dirty="0"/>
              <a:t> </a:t>
            </a:r>
            <a:r>
              <a:rPr spc="30" dirty="0"/>
              <a:t>P</a:t>
            </a:r>
            <a:r>
              <a:rPr spc="-30" dirty="0"/>
              <a:t>R</a:t>
            </a:r>
            <a:r>
              <a:rPr spc="-35" dirty="0"/>
              <a:t>E</a:t>
            </a:r>
            <a:r>
              <a:rPr spc="55" dirty="0"/>
              <a:t>S</a:t>
            </a:r>
            <a:r>
              <a:rPr spc="-35" dirty="0"/>
              <a:t>E</a:t>
            </a:r>
            <a:r>
              <a:rPr spc="-45" dirty="0"/>
              <a:t>N</a:t>
            </a:r>
            <a:r>
              <a:rPr spc="-110" dirty="0"/>
              <a:t>T</a:t>
            </a:r>
            <a:r>
              <a:rPr spc="-20" dirty="0"/>
              <a:t>A</a:t>
            </a:r>
            <a:r>
              <a:rPr spc="-110" dirty="0"/>
              <a:t>T</a:t>
            </a:r>
            <a:r>
              <a:rPr spc="-55" dirty="0"/>
              <a:t>I</a:t>
            </a:r>
            <a:r>
              <a:rPr spc="10" dirty="0"/>
              <a:t>O</a:t>
            </a:r>
            <a:r>
              <a:rPr spc="-45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70" dirty="0"/>
              <a:t>2</a:t>
            </a:r>
            <a:r>
              <a:rPr spc="-10" dirty="0"/>
              <a:t>0</a:t>
            </a:r>
            <a:r>
              <a:rPr spc="-70" dirty="0"/>
              <a:t>22</a:t>
            </a:r>
            <a:r>
              <a:rPr spc="-60" dirty="0"/>
              <a:t> </a:t>
            </a:r>
            <a:r>
              <a:rPr spc="30" dirty="0"/>
              <a:t>P</a:t>
            </a:r>
            <a:r>
              <a:rPr spc="-30" dirty="0"/>
              <a:t>R</a:t>
            </a:r>
            <a:r>
              <a:rPr spc="-35" dirty="0"/>
              <a:t>E</a:t>
            </a:r>
            <a:r>
              <a:rPr spc="55" dirty="0"/>
              <a:t>S</a:t>
            </a:r>
            <a:r>
              <a:rPr spc="-35" dirty="0"/>
              <a:t>E</a:t>
            </a:r>
            <a:r>
              <a:rPr spc="-45" dirty="0"/>
              <a:t>N</a:t>
            </a:r>
            <a:r>
              <a:rPr spc="-110" dirty="0"/>
              <a:t>T</a:t>
            </a:r>
            <a:r>
              <a:rPr spc="-20" dirty="0"/>
              <a:t>A</a:t>
            </a:r>
            <a:r>
              <a:rPr spc="-110" dirty="0"/>
              <a:t>T</a:t>
            </a:r>
            <a:r>
              <a:rPr spc="-55" dirty="0"/>
              <a:t>I</a:t>
            </a:r>
            <a:r>
              <a:rPr spc="10" dirty="0"/>
              <a:t>O</a:t>
            </a:r>
            <a:r>
              <a:rPr spc="-45" dirty="0"/>
              <a:t>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70" dirty="0"/>
              <a:t>2</a:t>
            </a:r>
            <a:r>
              <a:rPr spc="-10" dirty="0"/>
              <a:t>0</a:t>
            </a:r>
            <a:r>
              <a:rPr spc="-70" dirty="0"/>
              <a:t>22</a:t>
            </a:r>
            <a:r>
              <a:rPr spc="-60" dirty="0"/>
              <a:t> </a:t>
            </a:r>
            <a:r>
              <a:rPr spc="30" dirty="0"/>
              <a:t>P</a:t>
            </a:r>
            <a:r>
              <a:rPr spc="-30" dirty="0"/>
              <a:t>R</a:t>
            </a:r>
            <a:r>
              <a:rPr spc="-35" dirty="0"/>
              <a:t>E</a:t>
            </a:r>
            <a:r>
              <a:rPr spc="55" dirty="0"/>
              <a:t>S</a:t>
            </a:r>
            <a:r>
              <a:rPr spc="-35" dirty="0"/>
              <a:t>E</a:t>
            </a:r>
            <a:r>
              <a:rPr spc="-45" dirty="0"/>
              <a:t>N</a:t>
            </a:r>
            <a:r>
              <a:rPr spc="-110" dirty="0"/>
              <a:t>T</a:t>
            </a:r>
            <a:r>
              <a:rPr spc="-20" dirty="0"/>
              <a:t>A</a:t>
            </a:r>
            <a:r>
              <a:rPr spc="-110" dirty="0"/>
              <a:t>T</a:t>
            </a:r>
            <a:r>
              <a:rPr spc="-55" dirty="0"/>
              <a:t>I</a:t>
            </a:r>
            <a:r>
              <a:rPr spc="10" dirty="0"/>
              <a:t>O</a:t>
            </a:r>
            <a:r>
              <a:rPr spc="-45" dirty="0"/>
              <a:t>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3163" y="418699"/>
            <a:ext cx="17459325" cy="94488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375" y="9448798"/>
                </a:moveTo>
                <a:lnTo>
                  <a:pt x="367876" y="9448798"/>
                </a:lnTo>
                <a:lnTo>
                  <a:pt x="321822" y="9445924"/>
                </a:lnTo>
                <a:lnTo>
                  <a:pt x="277449" y="9437535"/>
                </a:lnTo>
                <a:lnTo>
                  <a:pt x="235106" y="9423978"/>
                </a:lnTo>
                <a:lnTo>
                  <a:pt x="195141" y="9405602"/>
                </a:lnTo>
                <a:lnTo>
                  <a:pt x="157904" y="9382757"/>
                </a:lnTo>
                <a:lnTo>
                  <a:pt x="123741" y="9355790"/>
                </a:lnTo>
                <a:lnTo>
                  <a:pt x="93003" y="9325050"/>
                </a:lnTo>
                <a:lnTo>
                  <a:pt x="66038" y="9290886"/>
                </a:lnTo>
                <a:lnTo>
                  <a:pt x="43193" y="9253646"/>
                </a:lnTo>
                <a:lnTo>
                  <a:pt x="24819" y="9213679"/>
                </a:lnTo>
                <a:lnTo>
                  <a:pt x="11263" y="9171333"/>
                </a:lnTo>
                <a:lnTo>
                  <a:pt x="2873" y="9126958"/>
                </a:lnTo>
                <a:lnTo>
                  <a:pt x="0" y="9080901"/>
                </a:lnTo>
                <a:lnTo>
                  <a:pt x="0" y="367897"/>
                </a:lnTo>
                <a:lnTo>
                  <a:pt x="2873" y="321841"/>
                </a:lnTo>
                <a:lnTo>
                  <a:pt x="11263" y="277465"/>
                </a:lnTo>
                <a:lnTo>
                  <a:pt x="24819" y="235120"/>
                </a:lnTo>
                <a:lnTo>
                  <a:pt x="43193" y="195153"/>
                </a:lnTo>
                <a:lnTo>
                  <a:pt x="66038" y="157913"/>
                </a:lnTo>
                <a:lnTo>
                  <a:pt x="93003" y="123748"/>
                </a:lnTo>
                <a:lnTo>
                  <a:pt x="123741" y="93009"/>
                </a:lnTo>
                <a:lnTo>
                  <a:pt x="157904" y="66042"/>
                </a:lnTo>
                <a:lnTo>
                  <a:pt x="195141" y="43196"/>
                </a:lnTo>
                <a:lnTo>
                  <a:pt x="235106" y="24820"/>
                </a:lnTo>
                <a:lnTo>
                  <a:pt x="277449" y="11263"/>
                </a:lnTo>
                <a:lnTo>
                  <a:pt x="321822" y="2874"/>
                </a:lnTo>
                <a:lnTo>
                  <a:pt x="367876" y="0"/>
                </a:lnTo>
                <a:lnTo>
                  <a:pt x="17091375" y="0"/>
                </a:lnTo>
                <a:lnTo>
                  <a:pt x="17137429" y="2874"/>
                </a:lnTo>
                <a:lnTo>
                  <a:pt x="17181802" y="11263"/>
                </a:lnTo>
                <a:lnTo>
                  <a:pt x="17224145" y="24820"/>
                </a:lnTo>
                <a:lnTo>
                  <a:pt x="17264110" y="43196"/>
                </a:lnTo>
                <a:lnTo>
                  <a:pt x="17301348" y="66042"/>
                </a:lnTo>
                <a:lnTo>
                  <a:pt x="17335510" y="93009"/>
                </a:lnTo>
                <a:lnTo>
                  <a:pt x="17366248" y="123748"/>
                </a:lnTo>
                <a:lnTo>
                  <a:pt x="17393213" y="157913"/>
                </a:lnTo>
                <a:lnTo>
                  <a:pt x="17416057" y="195153"/>
                </a:lnTo>
                <a:lnTo>
                  <a:pt x="17434432" y="235120"/>
                </a:lnTo>
                <a:lnTo>
                  <a:pt x="17447988" y="277465"/>
                </a:lnTo>
                <a:lnTo>
                  <a:pt x="17456377" y="321841"/>
                </a:lnTo>
                <a:lnTo>
                  <a:pt x="17459251" y="367897"/>
                </a:lnTo>
                <a:lnTo>
                  <a:pt x="17459251" y="9080901"/>
                </a:lnTo>
                <a:lnTo>
                  <a:pt x="17456377" y="9126958"/>
                </a:lnTo>
                <a:lnTo>
                  <a:pt x="17447988" y="9171333"/>
                </a:lnTo>
                <a:lnTo>
                  <a:pt x="17434432" y="9213679"/>
                </a:lnTo>
                <a:lnTo>
                  <a:pt x="17416057" y="9253646"/>
                </a:lnTo>
                <a:lnTo>
                  <a:pt x="17393213" y="9290886"/>
                </a:lnTo>
                <a:lnTo>
                  <a:pt x="17366248" y="9325050"/>
                </a:lnTo>
                <a:lnTo>
                  <a:pt x="17335510" y="9355790"/>
                </a:lnTo>
                <a:lnTo>
                  <a:pt x="17301348" y="9382757"/>
                </a:lnTo>
                <a:lnTo>
                  <a:pt x="17264110" y="9405602"/>
                </a:lnTo>
                <a:lnTo>
                  <a:pt x="17224145" y="9423978"/>
                </a:lnTo>
                <a:lnTo>
                  <a:pt x="17181802" y="9437535"/>
                </a:lnTo>
                <a:lnTo>
                  <a:pt x="17137429" y="9445924"/>
                </a:lnTo>
                <a:lnTo>
                  <a:pt x="17091375" y="9448798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01" y="7200901"/>
            <a:ext cx="1028699" cy="2057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699" y="1028701"/>
            <a:ext cx="542924" cy="5429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286" y="1181326"/>
            <a:ext cx="180677" cy="24525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46555" y="420243"/>
            <a:ext cx="10594888" cy="528984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02718" y="4351944"/>
            <a:ext cx="6677955" cy="2114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70" dirty="0"/>
              <a:t>2</a:t>
            </a:r>
            <a:r>
              <a:rPr spc="-10" dirty="0"/>
              <a:t>0</a:t>
            </a:r>
            <a:r>
              <a:rPr spc="-70" dirty="0"/>
              <a:t>22</a:t>
            </a:r>
            <a:r>
              <a:rPr spc="-60" dirty="0"/>
              <a:t> </a:t>
            </a:r>
            <a:r>
              <a:rPr spc="30" dirty="0"/>
              <a:t>P</a:t>
            </a:r>
            <a:r>
              <a:rPr spc="-30" dirty="0"/>
              <a:t>R</a:t>
            </a:r>
            <a:r>
              <a:rPr spc="-35" dirty="0"/>
              <a:t>E</a:t>
            </a:r>
            <a:r>
              <a:rPr spc="55" dirty="0"/>
              <a:t>S</a:t>
            </a:r>
            <a:r>
              <a:rPr spc="-35" dirty="0"/>
              <a:t>E</a:t>
            </a:r>
            <a:r>
              <a:rPr spc="-45" dirty="0"/>
              <a:t>N</a:t>
            </a:r>
            <a:r>
              <a:rPr spc="-110" dirty="0"/>
              <a:t>T</a:t>
            </a:r>
            <a:r>
              <a:rPr spc="-20" dirty="0"/>
              <a:t>A</a:t>
            </a:r>
            <a:r>
              <a:rPr spc="-110" dirty="0"/>
              <a:t>T</a:t>
            </a:r>
            <a:r>
              <a:rPr spc="-55" dirty="0"/>
              <a:t>I</a:t>
            </a:r>
            <a:r>
              <a:rPr spc="10" dirty="0"/>
              <a:t>O</a:t>
            </a:r>
            <a:r>
              <a:rPr spc="-45" dirty="0"/>
              <a:t>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3163" y="418698"/>
            <a:ext cx="17459325" cy="94488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375" y="9448798"/>
                </a:moveTo>
                <a:lnTo>
                  <a:pt x="367876" y="9448798"/>
                </a:lnTo>
                <a:lnTo>
                  <a:pt x="321822" y="9445924"/>
                </a:lnTo>
                <a:lnTo>
                  <a:pt x="277449" y="9437535"/>
                </a:lnTo>
                <a:lnTo>
                  <a:pt x="235106" y="9423978"/>
                </a:lnTo>
                <a:lnTo>
                  <a:pt x="195141" y="9405602"/>
                </a:lnTo>
                <a:lnTo>
                  <a:pt x="157904" y="9382757"/>
                </a:lnTo>
                <a:lnTo>
                  <a:pt x="123741" y="9355790"/>
                </a:lnTo>
                <a:lnTo>
                  <a:pt x="93003" y="9325050"/>
                </a:lnTo>
                <a:lnTo>
                  <a:pt x="66038" y="9290886"/>
                </a:lnTo>
                <a:lnTo>
                  <a:pt x="43193" y="9253646"/>
                </a:lnTo>
                <a:lnTo>
                  <a:pt x="24819" y="9213679"/>
                </a:lnTo>
                <a:lnTo>
                  <a:pt x="11263" y="9171333"/>
                </a:lnTo>
                <a:lnTo>
                  <a:pt x="2873" y="9126958"/>
                </a:lnTo>
                <a:lnTo>
                  <a:pt x="0" y="9080901"/>
                </a:lnTo>
                <a:lnTo>
                  <a:pt x="0" y="367897"/>
                </a:lnTo>
                <a:lnTo>
                  <a:pt x="2873" y="321841"/>
                </a:lnTo>
                <a:lnTo>
                  <a:pt x="11263" y="277465"/>
                </a:lnTo>
                <a:lnTo>
                  <a:pt x="24819" y="235120"/>
                </a:lnTo>
                <a:lnTo>
                  <a:pt x="43193" y="195153"/>
                </a:lnTo>
                <a:lnTo>
                  <a:pt x="66038" y="157913"/>
                </a:lnTo>
                <a:lnTo>
                  <a:pt x="93003" y="123748"/>
                </a:lnTo>
                <a:lnTo>
                  <a:pt x="123741" y="93009"/>
                </a:lnTo>
                <a:lnTo>
                  <a:pt x="157904" y="66042"/>
                </a:lnTo>
                <a:lnTo>
                  <a:pt x="195141" y="43196"/>
                </a:lnTo>
                <a:lnTo>
                  <a:pt x="235106" y="24820"/>
                </a:lnTo>
                <a:lnTo>
                  <a:pt x="277449" y="11263"/>
                </a:lnTo>
                <a:lnTo>
                  <a:pt x="321822" y="2874"/>
                </a:lnTo>
                <a:lnTo>
                  <a:pt x="367876" y="0"/>
                </a:lnTo>
                <a:lnTo>
                  <a:pt x="17091375" y="0"/>
                </a:lnTo>
                <a:lnTo>
                  <a:pt x="17137429" y="2874"/>
                </a:lnTo>
                <a:lnTo>
                  <a:pt x="17181802" y="11263"/>
                </a:lnTo>
                <a:lnTo>
                  <a:pt x="17224145" y="24820"/>
                </a:lnTo>
                <a:lnTo>
                  <a:pt x="17264110" y="43196"/>
                </a:lnTo>
                <a:lnTo>
                  <a:pt x="17301348" y="66042"/>
                </a:lnTo>
                <a:lnTo>
                  <a:pt x="17335510" y="93009"/>
                </a:lnTo>
                <a:lnTo>
                  <a:pt x="17366248" y="123748"/>
                </a:lnTo>
                <a:lnTo>
                  <a:pt x="17393213" y="157913"/>
                </a:lnTo>
                <a:lnTo>
                  <a:pt x="17416057" y="195153"/>
                </a:lnTo>
                <a:lnTo>
                  <a:pt x="17434432" y="235120"/>
                </a:lnTo>
                <a:lnTo>
                  <a:pt x="17447988" y="277465"/>
                </a:lnTo>
                <a:lnTo>
                  <a:pt x="17456377" y="321841"/>
                </a:lnTo>
                <a:lnTo>
                  <a:pt x="17459251" y="367897"/>
                </a:lnTo>
                <a:lnTo>
                  <a:pt x="17459251" y="9080901"/>
                </a:lnTo>
                <a:lnTo>
                  <a:pt x="17456377" y="9126958"/>
                </a:lnTo>
                <a:lnTo>
                  <a:pt x="17447988" y="9171333"/>
                </a:lnTo>
                <a:lnTo>
                  <a:pt x="17434432" y="9213679"/>
                </a:lnTo>
                <a:lnTo>
                  <a:pt x="17416057" y="9253646"/>
                </a:lnTo>
                <a:lnTo>
                  <a:pt x="17393213" y="9290886"/>
                </a:lnTo>
                <a:lnTo>
                  <a:pt x="17366248" y="9325050"/>
                </a:lnTo>
                <a:lnTo>
                  <a:pt x="17335510" y="9355790"/>
                </a:lnTo>
                <a:lnTo>
                  <a:pt x="17301348" y="9382757"/>
                </a:lnTo>
                <a:lnTo>
                  <a:pt x="17264110" y="9405602"/>
                </a:lnTo>
                <a:lnTo>
                  <a:pt x="17224145" y="9423978"/>
                </a:lnTo>
                <a:lnTo>
                  <a:pt x="17181802" y="9437535"/>
                </a:lnTo>
                <a:lnTo>
                  <a:pt x="17137429" y="9445924"/>
                </a:lnTo>
                <a:lnTo>
                  <a:pt x="17091375" y="9448798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7725" y="3864905"/>
            <a:ext cx="9532548" cy="191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8653" y="3999882"/>
            <a:ext cx="7790692" cy="245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6000" y="9133206"/>
            <a:ext cx="1490980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-70" dirty="0"/>
              <a:t>2</a:t>
            </a:r>
            <a:r>
              <a:rPr spc="-10" dirty="0"/>
              <a:t>0</a:t>
            </a:r>
            <a:r>
              <a:rPr spc="-70" dirty="0"/>
              <a:t>22</a:t>
            </a:r>
            <a:r>
              <a:rPr spc="-60" dirty="0"/>
              <a:t> </a:t>
            </a:r>
            <a:r>
              <a:rPr spc="30" dirty="0"/>
              <a:t>P</a:t>
            </a:r>
            <a:r>
              <a:rPr spc="-30" dirty="0"/>
              <a:t>R</a:t>
            </a:r>
            <a:r>
              <a:rPr spc="-35" dirty="0"/>
              <a:t>E</a:t>
            </a:r>
            <a:r>
              <a:rPr spc="55" dirty="0"/>
              <a:t>S</a:t>
            </a:r>
            <a:r>
              <a:rPr spc="-35" dirty="0"/>
              <a:t>E</a:t>
            </a:r>
            <a:r>
              <a:rPr spc="-45" dirty="0"/>
              <a:t>N</a:t>
            </a:r>
            <a:r>
              <a:rPr spc="-110" dirty="0"/>
              <a:t>T</a:t>
            </a:r>
            <a:r>
              <a:rPr spc="-20" dirty="0"/>
              <a:t>A</a:t>
            </a:r>
            <a:r>
              <a:rPr spc="-110" dirty="0"/>
              <a:t>T</a:t>
            </a:r>
            <a:r>
              <a:rPr spc="-55" dirty="0"/>
              <a:t>I</a:t>
            </a:r>
            <a:r>
              <a:rPr spc="10" dirty="0"/>
              <a:t>O</a:t>
            </a:r>
            <a:r>
              <a:rPr spc="-45" dirty="0"/>
              <a:t>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ibd.com/document/449237250/Hummer-Bot-4-0-Instruction-Manual-V-1-5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scribd.com/book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11" y="0"/>
            <a:ext cx="18288000" cy="10386059"/>
            <a:chOff x="0" y="0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3163" y="418698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375" y="9448798"/>
                  </a:moveTo>
                  <a:lnTo>
                    <a:pt x="367876" y="9448798"/>
                  </a:lnTo>
                  <a:lnTo>
                    <a:pt x="321822" y="9445924"/>
                  </a:lnTo>
                  <a:lnTo>
                    <a:pt x="277449" y="9437535"/>
                  </a:lnTo>
                  <a:lnTo>
                    <a:pt x="235106" y="9423978"/>
                  </a:lnTo>
                  <a:lnTo>
                    <a:pt x="195141" y="9405602"/>
                  </a:lnTo>
                  <a:lnTo>
                    <a:pt x="157904" y="9382757"/>
                  </a:lnTo>
                  <a:lnTo>
                    <a:pt x="123741" y="9355790"/>
                  </a:lnTo>
                  <a:lnTo>
                    <a:pt x="93003" y="9325050"/>
                  </a:lnTo>
                  <a:lnTo>
                    <a:pt x="66038" y="9290886"/>
                  </a:lnTo>
                  <a:lnTo>
                    <a:pt x="43193" y="9253646"/>
                  </a:lnTo>
                  <a:lnTo>
                    <a:pt x="24819" y="9213679"/>
                  </a:lnTo>
                  <a:lnTo>
                    <a:pt x="11263" y="9171333"/>
                  </a:lnTo>
                  <a:lnTo>
                    <a:pt x="2873" y="9126958"/>
                  </a:lnTo>
                  <a:lnTo>
                    <a:pt x="0" y="9080901"/>
                  </a:lnTo>
                  <a:lnTo>
                    <a:pt x="0" y="367897"/>
                  </a:lnTo>
                  <a:lnTo>
                    <a:pt x="2873" y="321841"/>
                  </a:lnTo>
                  <a:lnTo>
                    <a:pt x="11263" y="277465"/>
                  </a:lnTo>
                  <a:lnTo>
                    <a:pt x="24819" y="235120"/>
                  </a:lnTo>
                  <a:lnTo>
                    <a:pt x="43193" y="195153"/>
                  </a:lnTo>
                  <a:lnTo>
                    <a:pt x="66038" y="157913"/>
                  </a:lnTo>
                  <a:lnTo>
                    <a:pt x="93003" y="123748"/>
                  </a:lnTo>
                  <a:lnTo>
                    <a:pt x="123741" y="93009"/>
                  </a:lnTo>
                  <a:lnTo>
                    <a:pt x="157904" y="66042"/>
                  </a:lnTo>
                  <a:lnTo>
                    <a:pt x="195141" y="43196"/>
                  </a:lnTo>
                  <a:lnTo>
                    <a:pt x="235106" y="24820"/>
                  </a:lnTo>
                  <a:lnTo>
                    <a:pt x="277449" y="11263"/>
                  </a:lnTo>
                  <a:lnTo>
                    <a:pt x="321822" y="2874"/>
                  </a:lnTo>
                  <a:lnTo>
                    <a:pt x="367876" y="0"/>
                  </a:lnTo>
                  <a:lnTo>
                    <a:pt x="17091375" y="0"/>
                  </a:lnTo>
                  <a:lnTo>
                    <a:pt x="17137429" y="2874"/>
                  </a:lnTo>
                  <a:lnTo>
                    <a:pt x="17181802" y="11263"/>
                  </a:lnTo>
                  <a:lnTo>
                    <a:pt x="17224145" y="24820"/>
                  </a:lnTo>
                  <a:lnTo>
                    <a:pt x="17264110" y="43196"/>
                  </a:lnTo>
                  <a:lnTo>
                    <a:pt x="17301348" y="66042"/>
                  </a:lnTo>
                  <a:lnTo>
                    <a:pt x="17335510" y="93009"/>
                  </a:lnTo>
                  <a:lnTo>
                    <a:pt x="17366248" y="123748"/>
                  </a:lnTo>
                  <a:lnTo>
                    <a:pt x="17393213" y="157913"/>
                  </a:lnTo>
                  <a:lnTo>
                    <a:pt x="17416057" y="195153"/>
                  </a:lnTo>
                  <a:lnTo>
                    <a:pt x="17434432" y="235120"/>
                  </a:lnTo>
                  <a:lnTo>
                    <a:pt x="17447988" y="277465"/>
                  </a:lnTo>
                  <a:lnTo>
                    <a:pt x="17456377" y="321841"/>
                  </a:lnTo>
                  <a:lnTo>
                    <a:pt x="17459251" y="367897"/>
                  </a:lnTo>
                  <a:lnTo>
                    <a:pt x="17459251" y="9080901"/>
                  </a:lnTo>
                  <a:lnTo>
                    <a:pt x="17456377" y="9126958"/>
                  </a:lnTo>
                  <a:lnTo>
                    <a:pt x="17447988" y="9171333"/>
                  </a:lnTo>
                  <a:lnTo>
                    <a:pt x="17434432" y="9213679"/>
                  </a:lnTo>
                  <a:lnTo>
                    <a:pt x="17416057" y="9253646"/>
                  </a:lnTo>
                  <a:lnTo>
                    <a:pt x="17393213" y="9290886"/>
                  </a:lnTo>
                  <a:lnTo>
                    <a:pt x="17366248" y="9325050"/>
                  </a:lnTo>
                  <a:lnTo>
                    <a:pt x="17335510" y="9355790"/>
                  </a:lnTo>
                  <a:lnTo>
                    <a:pt x="17301348" y="9382757"/>
                  </a:lnTo>
                  <a:lnTo>
                    <a:pt x="17264110" y="9405602"/>
                  </a:lnTo>
                  <a:lnTo>
                    <a:pt x="17224145" y="9423978"/>
                  </a:lnTo>
                  <a:lnTo>
                    <a:pt x="17181802" y="9437535"/>
                  </a:lnTo>
                  <a:lnTo>
                    <a:pt x="17137429" y="9445924"/>
                  </a:lnTo>
                  <a:lnTo>
                    <a:pt x="17091375" y="9448798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0"/>
              <a:ext cx="16224560" cy="10274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29599" y="3467100"/>
            <a:ext cx="186722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spc="-5" dirty="0">
                <a:solidFill>
                  <a:schemeClr val="tx1"/>
                </a:solidFill>
                <a:latin typeface="Microsoft Sans Serif"/>
                <a:cs typeface="Microsoft Sans Serif"/>
              </a:rPr>
              <a:t>SEMESTER -05</a:t>
            </a:r>
            <a:endParaRPr sz="200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190" y="4297697"/>
            <a:ext cx="8001634" cy="37215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7200" b="1" spc="-525" dirty="0">
                <a:solidFill>
                  <a:srgbClr val="00B050"/>
                </a:solidFill>
                <a:latin typeface="Verdana"/>
                <a:cs typeface="Verdana"/>
              </a:rPr>
              <a:t>ENGINEERING CLINICS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4800" b="1" spc="-525" dirty="0">
                <a:solidFill>
                  <a:srgbClr val="FFFFFF"/>
                </a:solidFill>
                <a:latin typeface="Verdana"/>
                <a:cs typeface="Verdana"/>
              </a:rPr>
              <a:t>PROJECT FALLSEM 2022-23 </a:t>
            </a:r>
            <a:r>
              <a:rPr lang="en-US" sz="4800" b="1" spc="-5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REVIEW - 01</a:t>
            </a:r>
            <a:endParaRPr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85375" y="1714500"/>
            <a:ext cx="630047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/>
              <a:t>SMART ROBOT CAR </a:t>
            </a:r>
            <a:r>
              <a:rPr lang="en-US" sz="6000" dirty="0"/>
              <a:t>USING ARDUINO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1371600" y="9083388"/>
            <a:ext cx="8249319" cy="4301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Lucida Sans Unicode"/>
                <a:cs typeface="Lucida Sans Unicode"/>
              </a:rPr>
              <a:t>Android based smart robot control car</a:t>
            </a:r>
            <a:endParaRPr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5135" y="2179382"/>
            <a:ext cx="635051" cy="635051"/>
          </a:xfrm>
          <a:prstGeom prst="rect">
            <a:avLst/>
          </a:prstGeom>
        </p:spPr>
      </p:pic>
      <p:pic>
        <p:nvPicPr>
          <p:cNvPr id="2054" name="Picture 6" descr="Emakefun Robot Car Hummer-bot Arduino Intelligent Programmable Robot Kit  Scratch2.0 Windows Ardino Ide Robot Toy - Action Figures - AliExpress">
            <a:extLst>
              <a:ext uri="{FF2B5EF4-FFF2-40B4-BE49-F238E27FC236}">
                <a16:creationId xmlns:a16="http://schemas.microsoft.com/office/drawing/2014/main" id="{4BED8F9F-00D8-4589-C236-96622DE34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03" y="1471502"/>
            <a:ext cx="7481997" cy="748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duino UNO R3 at Rs 450 | Microcontroller Boards | ID: 21138262348">
            <a:extLst>
              <a:ext uri="{FF2B5EF4-FFF2-40B4-BE49-F238E27FC236}">
                <a16:creationId xmlns:a16="http://schemas.microsoft.com/office/drawing/2014/main" id="{080B34C2-84DD-1376-A8EF-4BA56AF8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610" y="6286500"/>
            <a:ext cx="4610100" cy="32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82" y="114300"/>
            <a:ext cx="17875250" cy="9448800"/>
            <a:chOff x="413163" y="418698"/>
            <a:chExt cx="17875250" cy="944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9301" y="7200899"/>
              <a:ext cx="1028699" cy="2057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028700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286" y="1181323"/>
              <a:ext cx="180677" cy="24525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62929" y="807989"/>
            <a:ext cx="751570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highlight>
                  <a:srgbClr val="808080"/>
                </a:highlight>
              </a:rPr>
              <a:t>GUIDE NAME</a:t>
            </a:r>
            <a:endParaRPr sz="4000" dirty="0">
              <a:highlight>
                <a:srgbClr val="808080"/>
              </a:highlight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376A2A8-E8B6-5A6E-015E-D6B4336A8E04}"/>
              </a:ext>
            </a:extLst>
          </p:cNvPr>
          <p:cNvSpPr txBox="1"/>
          <p:nvPr/>
        </p:nvSpPr>
        <p:spPr>
          <a:xfrm>
            <a:off x="1524000" y="1904406"/>
            <a:ext cx="73546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3600" b="1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PROF. NEERAJ KUMER MISRA</a:t>
            </a:r>
            <a:endParaRPr sz="3600" b="1" dirty="0">
              <a:latin typeface="Microsoft Sans Serif"/>
              <a:cs typeface="Microsoft Sans Serif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8C675D6-E2D6-0FAD-9E92-C265096C0C35}"/>
              </a:ext>
            </a:extLst>
          </p:cNvPr>
          <p:cNvSpPr txBox="1"/>
          <p:nvPr/>
        </p:nvSpPr>
        <p:spPr>
          <a:xfrm>
            <a:off x="1362928" y="2840522"/>
            <a:ext cx="6866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10" dirty="0">
                <a:solidFill>
                  <a:srgbClr val="FFFFFF"/>
                </a:solidFill>
                <a:highlight>
                  <a:srgbClr val="808080"/>
                </a:highlight>
                <a:latin typeface="Microsoft Sans Serif"/>
                <a:cs typeface="Microsoft Sans Serif"/>
              </a:rPr>
              <a:t>TEAM MEMBERS</a:t>
            </a:r>
            <a:endParaRPr sz="4400" dirty="0">
              <a:highlight>
                <a:srgbClr val="808080"/>
              </a:highlight>
              <a:latin typeface="Microsoft Sans Serif"/>
              <a:cs typeface="Microsoft Sans Serif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C1C69D4A-93EE-5F2A-E05F-2ACCB42F7C56}"/>
              </a:ext>
            </a:extLst>
          </p:cNvPr>
          <p:cNvSpPr txBox="1"/>
          <p:nvPr/>
        </p:nvSpPr>
        <p:spPr>
          <a:xfrm>
            <a:off x="1524000" y="4152900"/>
            <a:ext cx="10515600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ARUMULLA YASWANTH REDDY -20BES7010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DAMARLA BHUVAN SRI SAI -20BCD7096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KAKUMANU SRIMANI -20BCD7133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NUTHALAPATI JASHVIKA-20BCD7115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CHANDINI KOLLATI -20BCE7379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3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KANDUKURI PRANAVI-20BCR7104</a:t>
            </a:r>
            <a:endParaRPr sz="3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CE06-BC45-4C4D-49FD-311DC9BA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342900"/>
            <a:ext cx="17068800" cy="9525685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>
                <a:solidFill>
                  <a:srgbClr val="FF0000"/>
                </a:solidFill>
              </a:rPr>
              <a:t>Required components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Arduino BLE-UNO Mother board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Arduino extension board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Infrared line tracking module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Infrared obstacle avoidance module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L298N motor drive board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RGB ultrasound module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Power indicator digital tube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65mm wheel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DC geared motor 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18650 battery charger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SG90 servo</a:t>
            </a:r>
          </a:p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US" sz="4400" dirty="0"/>
              <a:t>18650 li-battery</a:t>
            </a:r>
          </a:p>
        </p:txBody>
      </p:sp>
    </p:spTree>
    <p:extLst>
      <p:ext uri="{BB962C8B-B14F-4D97-AF65-F5344CB8AC3E}">
        <p14:creationId xmlns:p14="http://schemas.microsoft.com/office/powerpoint/2010/main" val="267825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9100"/>
            <a:ext cx="17875250" cy="9448800"/>
            <a:chOff x="413163" y="418699"/>
            <a:chExt cx="17875250" cy="944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9301" y="7200901"/>
              <a:ext cx="1028699" cy="2057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028701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224464" y="838321"/>
            <a:ext cx="1059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Schematic diagram of overall connection</a:t>
            </a:r>
            <a:endParaRPr sz="36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EABB90D-85FF-BF1A-C5F5-4C0DC219E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63" y="2072909"/>
            <a:ext cx="15224540" cy="7772400"/>
          </a:xfrm>
          <a:prstGeom prst="rect">
            <a:avLst/>
          </a:prstGeom>
        </p:spPr>
      </p:pic>
      <p:sp>
        <p:nvSpPr>
          <p:cNvPr id="34" name="object 28">
            <a:extLst>
              <a:ext uri="{FF2B5EF4-FFF2-40B4-BE49-F238E27FC236}">
                <a16:creationId xmlns:a16="http://schemas.microsoft.com/office/drawing/2014/main" id="{6D0EA7C8-E2A2-8DAA-BBA7-47ABA2390CA0}"/>
              </a:ext>
            </a:extLst>
          </p:cNvPr>
          <p:cNvSpPr txBox="1">
            <a:spLocks/>
          </p:cNvSpPr>
          <p:nvPr/>
        </p:nvSpPr>
        <p:spPr>
          <a:xfrm>
            <a:off x="6019800" y="6995305"/>
            <a:ext cx="358140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350" b="1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US" sz="2000" b="1" dirty="0">
                <a:solidFill>
                  <a:srgbClr val="00B050"/>
                </a:solidFill>
              </a:rPr>
              <a:t>Arduino extension board</a:t>
            </a:r>
          </a:p>
          <a:p>
            <a:pPr marL="12700" marR="5080">
              <a:spcBef>
                <a:spcPts val="100"/>
              </a:spcBef>
            </a:pPr>
            <a:endParaRPr lang="en-IN" sz="6000" kern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155A0-26E1-D94C-1873-22223F732B41}"/>
              </a:ext>
            </a:extLst>
          </p:cNvPr>
          <p:cNvSpPr txBox="1"/>
          <p:nvPr/>
        </p:nvSpPr>
        <p:spPr>
          <a:xfrm>
            <a:off x="2133600" y="77921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RGB ultrasound module</a:t>
            </a:r>
          </a:p>
          <a:p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D60A2-7F86-7141-9380-72D3264C88D6}"/>
              </a:ext>
            </a:extLst>
          </p:cNvPr>
          <p:cNvSpPr txBox="1"/>
          <p:nvPr/>
        </p:nvSpPr>
        <p:spPr>
          <a:xfrm>
            <a:off x="1371600" y="563594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Infrared line tracking module</a:t>
            </a:r>
          </a:p>
          <a:p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12D67D-15FB-F05D-DFAE-0EF64CF139B9}"/>
              </a:ext>
            </a:extLst>
          </p:cNvPr>
          <p:cNvSpPr txBox="1"/>
          <p:nvPr/>
        </p:nvSpPr>
        <p:spPr>
          <a:xfrm>
            <a:off x="4038600" y="3943903"/>
            <a:ext cx="228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Infrared obstacle avoidance module</a:t>
            </a:r>
          </a:p>
          <a:p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E1AD9A-1A35-CF39-8414-F46CBB31601D}"/>
              </a:ext>
            </a:extLst>
          </p:cNvPr>
          <p:cNvSpPr txBox="1"/>
          <p:nvPr/>
        </p:nvSpPr>
        <p:spPr>
          <a:xfrm>
            <a:off x="3360821" y="6282275"/>
            <a:ext cx="228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Infrared obstacle avoidance module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0DC3EF-6A95-3E13-39CB-1673C1138E49}"/>
              </a:ext>
            </a:extLst>
          </p:cNvPr>
          <p:cNvSpPr txBox="1"/>
          <p:nvPr/>
        </p:nvSpPr>
        <p:spPr>
          <a:xfrm>
            <a:off x="10798745" y="6743940"/>
            <a:ext cx="301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L298N motor drive board</a:t>
            </a:r>
          </a:p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CBA854-9A60-B486-3E5C-488FDE123DA9}"/>
              </a:ext>
            </a:extLst>
          </p:cNvPr>
          <p:cNvSpPr txBox="1"/>
          <p:nvPr/>
        </p:nvSpPr>
        <p:spPr>
          <a:xfrm>
            <a:off x="10532224" y="3080480"/>
            <a:ext cx="189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DC geared motor 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5A760C-A371-41BA-7C30-6B23E95A67C5}"/>
              </a:ext>
            </a:extLst>
          </p:cNvPr>
          <p:cNvSpPr txBox="1"/>
          <p:nvPr/>
        </p:nvSpPr>
        <p:spPr>
          <a:xfrm>
            <a:off x="13944600" y="4544067"/>
            <a:ext cx="228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DC geared motor </a:t>
            </a:r>
          </a:p>
          <a:p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3CE168-6C59-0AB5-8626-961A0011B871}"/>
              </a:ext>
            </a:extLst>
          </p:cNvPr>
          <p:cNvSpPr txBox="1"/>
          <p:nvPr/>
        </p:nvSpPr>
        <p:spPr>
          <a:xfrm>
            <a:off x="13848348" y="811529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DC geared motor </a:t>
            </a:r>
          </a:p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64F661-6859-BD47-28FE-8C31D2EFCE84}"/>
              </a:ext>
            </a:extLst>
          </p:cNvPr>
          <p:cNvSpPr txBox="1"/>
          <p:nvPr/>
        </p:nvSpPr>
        <p:spPr>
          <a:xfrm>
            <a:off x="9707881" y="9105900"/>
            <a:ext cx="248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DC geared motor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800100"/>
            <a:ext cx="16992600" cy="1400383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dirty="0">
                <a:solidFill>
                  <a:srgbClr val="FF0000"/>
                </a:solidFill>
              </a:rPr>
              <a:t>Approximate Budget</a:t>
            </a:r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967E32-4826-FD75-C743-AAA4AF9E4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37768"/>
              </p:ext>
            </p:extLst>
          </p:nvPr>
        </p:nvGraphicFramePr>
        <p:xfrm>
          <a:off x="2362200" y="2200483"/>
          <a:ext cx="13945712" cy="64617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17462">
                  <a:extLst>
                    <a:ext uri="{9D8B030D-6E8A-4147-A177-3AD203B41FA5}">
                      <a16:colId xmlns:a16="http://schemas.microsoft.com/office/drawing/2014/main" val="4107737164"/>
                    </a:ext>
                  </a:extLst>
                </a:gridCol>
                <a:gridCol w="7834284">
                  <a:extLst>
                    <a:ext uri="{9D8B030D-6E8A-4147-A177-3AD203B41FA5}">
                      <a16:colId xmlns:a16="http://schemas.microsoft.com/office/drawing/2014/main" val="4161620627"/>
                    </a:ext>
                  </a:extLst>
                </a:gridCol>
                <a:gridCol w="4993966">
                  <a:extLst>
                    <a:ext uri="{9D8B030D-6E8A-4147-A177-3AD203B41FA5}">
                      <a16:colId xmlns:a16="http://schemas.microsoft.com/office/drawing/2014/main" val="4190712525"/>
                    </a:ext>
                  </a:extLst>
                </a:gridCol>
              </a:tblGrid>
              <a:tr h="40541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S.NO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REQUIRED COMPONENT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APPOX.COST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66367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 01            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Arduino BLE-UNO Mother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700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32170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Arduino extension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300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88799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03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Infrared line tracking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837373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04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Infrared obstacle avoidance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12159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05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L298N motor drive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86545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06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RGB ultrasound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77875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07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Power indicator digital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25443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08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65mm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65298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09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DC geared motor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(70*4)=280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28651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18650 battery 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74191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SG90 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86841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18650 li-battery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(50*2)=100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21129"/>
                  </a:ext>
                </a:extLst>
              </a:tr>
              <a:tr h="45310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TOTAL COST</a:t>
                      </a:r>
                      <a:endParaRPr lang="en-IN" sz="24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highlight>
                            <a:srgbClr val="FFFF00"/>
                          </a:highlight>
                        </a:rPr>
                        <a:t>1,950</a:t>
                      </a:r>
                      <a:endParaRPr lang="en-IN" sz="2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3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2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FAFAC-6277-B819-BA27-99B8B2055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1200" y="686797"/>
            <a:ext cx="7790692" cy="700192"/>
          </a:xfrm>
        </p:spPr>
        <p:txBody>
          <a:bodyPr/>
          <a:lstStyle/>
          <a:p>
            <a:r>
              <a:rPr lang="en-US" dirty="0"/>
              <a:t>EQUIPMENTS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7A321-3996-0F7C-3F05-43DC05D0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2667000" cy="2577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DA76E-8262-2CD0-59E5-475F9888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2038350"/>
            <a:ext cx="2708176" cy="255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47E35-F1BB-1466-C62E-FF7100214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038350"/>
            <a:ext cx="2895600" cy="260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BC6201-6206-8664-1C1D-C499926A8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1" y="5644229"/>
            <a:ext cx="9492059" cy="3090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B5C9A4-AB96-8C16-C3A2-294FEB0A1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200" y="2038350"/>
            <a:ext cx="3424905" cy="66967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77312-E936-16B1-001F-5A4907D2B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1242" y="2038350"/>
            <a:ext cx="3482795" cy="3307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AD5C37-CE6A-3D5C-8CBE-D875CD59B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0406" y="5288882"/>
            <a:ext cx="3564466" cy="35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4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92505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3163" y="418704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375" y="9448798"/>
                  </a:moveTo>
                  <a:lnTo>
                    <a:pt x="367876" y="9448798"/>
                  </a:lnTo>
                  <a:lnTo>
                    <a:pt x="321822" y="9445924"/>
                  </a:lnTo>
                  <a:lnTo>
                    <a:pt x="277449" y="9437535"/>
                  </a:lnTo>
                  <a:lnTo>
                    <a:pt x="235106" y="9423978"/>
                  </a:lnTo>
                  <a:lnTo>
                    <a:pt x="195141" y="9405602"/>
                  </a:lnTo>
                  <a:lnTo>
                    <a:pt x="157904" y="9382757"/>
                  </a:lnTo>
                  <a:lnTo>
                    <a:pt x="123741" y="9355790"/>
                  </a:lnTo>
                  <a:lnTo>
                    <a:pt x="93003" y="9325050"/>
                  </a:lnTo>
                  <a:lnTo>
                    <a:pt x="66038" y="9290886"/>
                  </a:lnTo>
                  <a:lnTo>
                    <a:pt x="43193" y="9253646"/>
                  </a:lnTo>
                  <a:lnTo>
                    <a:pt x="24819" y="9213679"/>
                  </a:lnTo>
                  <a:lnTo>
                    <a:pt x="11263" y="9171333"/>
                  </a:lnTo>
                  <a:lnTo>
                    <a:pt x="2873" y="9126958"/>
                  </a:lnTo>
                  <a:lnTo>
                    <a:pt x="0" y="9080901"/>
                  </a:lnTo>
                  <a:lnTo>
                    <a:pt x="0" y="367897"/>
                  </a:lnTo>
                  <a:lnTo>
                    <a:pt x="2873" y="321841"/>
                  </a:lnTo>
                  <a:lnTo>
                    <a:pt x="11263" y="277465"/>
                  </a:lnTo>
                  <a:lnTo>
                    <a:pt x="24819" y="235120"/>
                  </a:lnTo>
                  <a:lnTo>
                    <a:pt x="43193" y="195153"/>
                  </a:lnTo>
                  <a:lnTo>
                    <a:pt x="66038" y="157913"/>
                  </a:lnTo>
                  <a:lnTo>
                    <a:pt x="93003" y="123748"/>
                  </a:lnTo>
                  <a:lnTo>
                    <a:pt x="123741" y="93009"/>
                  </a:lnTo>
                  <a:lnTo>
                    <a:pt x="157904" y="66042"/>
                  </a:lnTo>
                  <a:lnTo>
                    <a:pt x="195141" y="43196"/>
                  </a:lnTo>
                  <a:lnTo>
                    <a:pt x="235106" y="24820"/>
                  </a:lnTo>
                  <a:lnTo>
                    <a:pt x="277449" y="11263"/>
                  </a:lnTo>
                  <a:lnTo>
                    <a:pt x="321822" y="2874"/>
                  </a:lnTo>
                  <a:lnTo>
                    <a:pt x="367876" y="0"/>
                  </a:lnTo>
                  <a:lnTo>
                    <a:pt x="17091375" y="0"/>
                  </a:lnTo>
                  <a:lnTo>
                    <a:pt x="17137429" y="2874"/>
                  </a:lnTo>
                  <a:lnTo>
                    <a:pt x="17181802" y="11263"/>
                  </a:lnTo>
                  <a:lnTo>
                    <a:pt x="17224145" y="24820"/>
                  </a:lnTo>
                  <a:lnTo>
                    <a:pt x="17264110" y="43196"/>
                  </a:lnTo>
                  <a:lnTo>
                    <a:pt x="17301348" y="66042"/>
                  </a:lnTo>
                  <a:lnTo>
                    <a:pt x="17335510" y="93009"/>
                  </a:lnTo>
                  <a:lnTo>
                    <a:pt x="17366248" y="123748"/>
                  </a:lnTo>
                  <a:lnTo>
                    <a:pt x="17393213" y="157913"/>
                  </a:lnTo>
                  <a:lnTo>
                    <a:pt x="17416057" y="195153"/>
                  </a:lnTo>
                  <a:lnTo>
                    <a:pt x="17434432" y="235120"/>
                  </a:lnTo>
                  <a:lnTo>
                    <a:pt x="17447988" y="277465"/>
                  </a:lnTo>
                  <a:lnTo>
                    <a:pt x="17456377" y="321841"/>
                  </a:lnTo>
                  <a:lnTo>
                    <a:pt x="17459251" y="367897"/>
                  </a:lnTo>
                  <a:lnTo>
                    <a:pt x="17459251" y="9080901"/>
                  </a:lnTo>
                  <a:lnTo>
                    <a:pt x="17456377" y="9126958"/>
                  </a:lnTo>
                  <a:lnTo>
                    <a:pt x="17447988" y="9171333"/>
                  </a:lnTo>
                  <a:lnTo>
                    <a:pt x="17434432" y="9213679"/>
                  </a:lnTo>
                  <a:lnTo>
                    <a:pt x="17416057" y="9253646"/>
                  </a:lnTo>
                  <a:lnTo>
                    <a:pt x="17393213" y="9290886"/>
                  </a:lnTo>
                  <a:lnTo>
                    <a:pt x="17366248" y="9325050"/>
                  </a:lnTo>
                  <a:lnTo>
                    <a:pt x="17335510" y="9355790"/>
                  </a:lnTo>
                  <a:lnTo>
                    <a:pt x="17301348" y="9382757"/>
                  </a:lnTo>
                  <a:lnTo>
                    <a:pt x="17264110" y="9405602"/>
                  </a:lnTo>
                  <a:lnTo>
                    <a:pt x="17224145" y="9423978"/>
                  </a:lnTo>
                  <a:lnTo>
                    <a:pt x="17181802" y="9437535"/>
                  </a:lnTo>
                  <a:lnTo>
                    <a:pt x="17137429" y="9445924"/>
                  </a:lnTo>
                  <a:lnTo>
                    <a:pt x="17091375" y="9448798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9300" y="7200903"/>
              <a:ext cx="10286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2893" y="3389646"/>
              <a:ext cx="12199572" cy="38576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324600" y="644840"/>
            <a:ext cx="5364002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6000" spc="250" dirty="0">
                <a:solidFill>
                  <a:srgbClr val="F2BE66"/>
                </a:solidFill>
                <a:latin typeface="Trebuchet MS"/>
                <a:cs typeface="Trebuchet MS"/>
              </a:rPr>
              <a:t>REFERENCE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3938531" y="3727284"/>
            <a:ext cx="10408295" cy="28681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865" marR="5080" indent="-685800" algn="l">
              <a:lnSpc>
                <a:spcPct val="1167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IN" sz="3200" spc="170" dirty="0">
                <a:hlinkClick r:id="rId7"/>
              </a:rPr>
              <a:t>https://www.scribd.com/books</a:t>
            </a:r>
            <a:endParaRPr lang="en-IN" sz="3200" spc="170" dirty="0"/>
          </a:p>
          <a:p>
            <a:pPr marL="697865" marR="5080" indent="-685800" algn="ctr">
              <a:lnSpc>
                <a:spcPct val="1167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IN" sz="3200" spc="170" dirty="0">
                <a:hlinkClick r:id="rId8"/>
              </a:rPr>
              <a:t>https://www.scribd.com/document/449237250/Hummer-Bot-4-0-Instruction-Manual-V-1-5</a:t>
            </a:r>
            <a:endParaRPr lang="en-IN" sz="3200" spc="170" dirty="0"/>
          </a:p>
          <a:p>
            <a:pPr marL="697865" marR="5080" indent="-685800" algn="ctr">
              <a:lnSpc>
                <a:spcPct val="1167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lang="en-IN" sz="3200" spc="170" dirty="0"/>
              <a:t>https://create.arduino.cc/projecthub/samanfern/bluetooth-controlled-car-d5d9ca</a:t>
            </a:r>
            <a:endParaRPr sz="3200" spc="170" dirty="0"/>
          </a:p>
        </p:txBody>
      </p:sp>
      <p:grpSp>
        <p:nvGrpSpPr>
          <p:cNvPr id="13" name="object 13"/>
          <p:cNvGrpSpPr/>
          <p:nvPr/>
        </p:nvGrpSpPr>
        <p:grpSpPr>
          <a:xfrm>
            <a:off x="1972514" y="3074186"/>
            <a:ext cx="14344015" cy="635635"/>
            <a:chOff x="1972514" y="3074186"/>
            <a:chExt cx="14344015" cy="63563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2514" y="3074186"/>
              <a:ext cx="635051" cy="6350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81440" y="3074186"/>
              <a:ext cx="635051" cy="6350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9250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3163" y="418704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375" y="9448798"/>
                  </a:moveTo>
                  <a:lnTo>
                    <a:pt x="367876" y="9448798"/>
                  </a:lnTo>
                  <a:lnTo>
                    <a:pt x="321822" y="9445924"/>
                  </a:lnTo>
                  <a:lnTo>
                    <a:pt x="277449" y="9437535"/>
                  </a:lnTo>
                  <a:lnTo>
                    <a:pt x="235106" y="9423978"/>
                  </a:lnTo>
                  <a:lnTo>
                    <a:pt x="195141" y="9405602"/>
                  </a:lnTo>
                  <a:lnTo>
                    <a:pt x="157904" y="9382757"/>
                  </a:lnTo>
                  <a:lnTo>
                    <a:pt x="123741" y="9355790"/>
                  </a:lnTo>
                  <a:lnTo>
                    <a:pt x="93003" y="9325050"/>
                  </a:lnTo>
                  <a:lnTo>
                    <a:pt x="66038" y="9290886"/>
                  </a:lnTo>
                  <a:lnTo>
                    <a:pt x="43193" y="9253646"/>
                  </a:lnTo>
                  <a:lnTo>
                    <a:pt x="24819" y="9213679"/>
                  </a:lnTo>
                  <a:lnTo>
                    <a:pt x="11263" y="9171333"/>
                  </a:lnTo>
                  <a:lnTo>
                    <a:pt x="2873" y="9126958"/>
                  </a:lnTo>
                  <a:lnTo>
                    <a:pt x="0" y="9080901"/>
                  </a:lnTo>
                  <a:lnTo>
                    <a:pt x="0" y="367897"/>
                  </a:lnTo>
                  <a:lnTo>
                    <a:pt x="2873" y="321841"/>
                  </a:lnTo>
                  <a:lnTo>
                    <a:pt x="11263" y="277465"/>
                  </a:lnTo>
                  <a:lnTo>
                    <a:pt x="24819" y="235120"/>
                  </a:lnTo>
                  <a:lnTo>
                    <a:pt x="43193" y="195153"/>
                  </a:lnTo>
                  <a:lnTo>
                    <a:pt x="66038" y="157913"/>
                  </a:lnTo>
                  <a:lnTo>
                    <a:pt x="93003" y="123748"/>
                  </a:lnTo>
                  <a:lnTo>
                    <a:pt x="123741" y="93009"/>
                  </a:lnTo>
                  <a:lnTo>
                    <a:pt x="157904" y="66042"/>
                  </a:lnTo>
                  <a:lnTo>
                    <a:pt x="195141" y="43196"/>
                  </a:lnTo>
                  <a:lnTo>
                    <a:pt x="235106" y="24820"/>
                  </a:lnTo>
                  <a:lnTo>
                    <a:pt x="277449" y="11263"/>
                  </a:lnTo>
                  <a:lnTo>
                    <a:pt x="321822" y="2874"/>
                  </a:lnTo>
                  <a:lnTo>
                    <a:pt x="367876" y="0"/>
                  </a:lnTo>
                  <a:lnTo>
                    <a:pt x="17091375" y="0"/>
                  </a:lnTo>
                  <a:lnTo>
                    <a:pt x="17137429" y="2874"/>
                  </a:lnTo>
                  <a:lnTo>
                    <a:pt x="17181802" y="11263"/>
                  </a:lnTo>
                  <a:lnTo>
                    <a:pt x="17224145" y="24820"/>
                  </a:lnTo>
                  <a:lnTo>
                    <a:pt x="17264110" y="43196"/>
                  </a:lnTo>
                  <a:lnTo>
                    <a:pt x="17301348" y="66042"/>
                  </a:lnTo>
                  <a:lnTo>
                    <a:pt x="17335510" y="93009"/>
                  </a:lnTo>
                  <a:lnTo>
                    <a:pt x="17366248" y="123748"/>
                  </a:lnTo>
                  <a:lnTo>
                    <a:pt x="17393213" y="157913"/>
                  </a:lnTo>
                  <a:lnTo>
                    <a:pt x="17416057" y="195153"/>
                  </a:lnTo>
                  <a:lnTo>
                    <a:pt x="17434432" y="235120"/>
                  </a:lnTo>
                  <a:lnTo>
                    <a:pt x="17447988" y="277465"/>
                  </a:lnTo>
                  <a:lnTo>
                    <a:pt x="17456377" y="321841"/>
                  </a:lnTo>
                  <a:lnTo>
                    <a:pt x="17459251" y="367897"/>
                  </a:lnTo>
                  <a:lnTo>
                    <a:pt x="17459251" y="9080901"/>
                  </a:lnTo>
                  <a:lnTo>
                    <a:pt x="17456377" y="9126958"/>
                  </a:lnTo>
                  <a:lnTo>
                    <a:pt x="17447988" y="9171333"/>
                  </a:lnTo>
                  <a:lnTo>
                    <a:pt x="17434432" y="9213679"/>
                  </a:lnTo>
                  <a:lnTo>
                    <a:pt x="17416057" y="9253646"/>
                  </a:lnTo>
                  <a:lnTo>
                    <a:pt x="17393213" y="9290886"/>
                  </a:lnTo>
                  <a:lnTo>
                    <a:pt x="17366248" y="9325050"/>
                  </a:lnTo>
                  <a:lnTo>
                    <a:pt x="17335510" y="9355790"/>
                  </a:lnTo>
                  <a:lnTo>
                    <a:pt x="17301348" y="9382757"/>
                  </a:lnTo>
                  <a:lnTo>
                    <a:pt x="17264110" y="9405602"/>
                  </a:lnTo>
                  <a:lnTo>
                    <a:pt x="17224145" y="9423978"/>
                  </a:lnTo>
                  <a:lnTo>
                    <a:pt x="17181802" y="9437535"/>
                  </a:lnTo>
                  <a:lnTo>
                    <a:pt x="17137429" y="9445924"/>
                  </a:lnTo>
                  <a:lnTo>
                    <a:pt x="17091375" y="9448798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9300" y="7200903"/>
              <a:ext cx="10286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2272" y="3101128"/>
              <a:ext cx="11260627" cy="35528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65" dirty="0"/>
              <a:t>T</a:t>
            </a:r>
            <a:r>
              <a:rPr spc="-1125" dirty="0"/>
              <a:t>H</a:t>
            </a:r>
            <a:r>
              <a:rPr spc="-350" dirty="0"/>
              <a:t>A</a:t>
            </a:r>
            <a:r>
              <a:rPr spc="-1375" dirty="0"/>
              <a:t>N</a:t>
            </a:r>
            <a:r>
              <a:rPr spc="-1000" dirty="0"/>
              <a:t>K</a:t>
            </a:r>
            <a:r>
              <a:rPr spc="-1355" dirty="0"/>
              <a:t> </a:t>
            </a:r>
            <a:r>
              <a:rPr spc="-150" dirty="0"/>
              <a:t>Y</a:t>
            </a:r>
            <a:r>
              <a:rPr spc="-840" dirty="0"/>
              <a:t>O</a:t>
            </a:r>
            <a:r>
              <a:rPr spc="-1015" dirty="0"/>
              <a:t>U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972514" y="3074186"/>
            <a:ext cx="14344015" cy="635635"/>
            <a:chOff x="1972514" y="3074186"/>
            <a:chExt cx="14344015" cy="63563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2514" y="3074186"/>
              <a:ext cx="635051" cy="635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81440" y="3074186"/>
              <a:ext cx="635051" cy="6350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257</Words>
  <Application>Microsoft Office PowerPoint</Application>
  <PresentationFormat>Custom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 Unicode</vt:lpstr>
      <vt:lpstr>Microsoft Sans Serif</vt:lpstr>
      <vt:lpstr>Trebuchet MS</vt:lpstr>
      <vt:lpstr>Verdana</vt:lpstr>
      <vt:lpstr>Wingdings</vt:lpstr>
      <vt:lpstr>Office Theme</vt:lpstr>
      <vt:lpstr>SEMESTER -05</vt:lpstr>
      <vt:lpstr>SMART ROBOT CAR USING ARDUINO</vt:lpstr>
      <vt:lpstr>GUIDE NAME</vt:lpstr>
      <vt:lpstr>PowerPoint Presentation</vt:lpstr>
      <vt:lpstr>Schematic diagram of overall connection</vt:lpstr>
      <vt:lpstr>PowerPoint Presentation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-05</dc:title>
  <dc:creator>Yaswanth Reddy</dc:creator>
  <cp:lastModifiedBy>ARUMULLA YASWANTH REDDY  20BES7010</cp:lastModifiedBy>
  <cp:revision>3</cp:revision>
  <dcterms:created xsi:type="dcterms:W3CDTF">2022-09-28T18:21:36Z</dcterms:created>
  <dcterms:modified xsi:type="dcterms:W3CDTF">2022-10-14T12:47:11Z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PDFium</vt:lpwstr>
  </property>
  <property fmtid="{D5CDD505-2E9C-101B-9397-08002B2CF9AE}" pid="4" name="LastSaved">
    <vt:filetime>2022-09-28T00:00:00Z</vt:filetime>
  </property>
</Properties>
</file>