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8" r:id="rId3"/>
    <p:sldId id="257" r:id="rId4"/>
    <p:sldId id="259" r:id="rId5"/>
    <p:sldId id="271" r:id="rId6"/>
    <p:sldId id="268" r:id="rId7"/>
    <p:sldId id="272" r:id="rId8"/>
    <p:sldId id="274" r:id="rId9"/>
    <p:sldId id="275" r:id="rId10"/>
    <p:sldId id="276" r:id="rId11"/>
    <p:sldId id="277" r:id="rId12"/>
    <p:sldId id="273" r:id="rId13"/>
    <p:sldId id="280" r:id="rId14"/>
    <p:sldId id="278" r:id="rId15"/>
    <p:sldId id="279" r:id="rId16"/>
    <p:sldId id="26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A36CBA-B17E-432B-B637-2B1FB76986DD}">
          <p14:sldIdLst>
            <p14:sldId id="258"/>
            <p14:sldId id="257"/>
            <p14:sldId id="259"/>
            <p14:sldId id="271"/>
            <p14:sldId id="268"/>
            <p14:sldId id="272"/>
            <p14:sldId id="274"/>
            <p14:sldId id="275"/>
            <p14:sldId id="276"/>
            <p14:sldId id="277"/>
            <p14:sldId id="273"/>
            <p14:sldId id="280"/>
            <p14:sldId id="278"/>
            <p14:sldId id="279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EBC6-81EC-447A-A6C4-5D7CC4D21912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29B9-F215-4857-BE71-D8B3157A4B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0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054F57-7492-4CAA-A3B5-DF4DF2F5EFA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13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8FA7-1014-7EBC-D873-12DB906BB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13DC3-62A3-33BF-C53C-3C0AFC728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454A-BCAF-FDEE-CF32-B8E32302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D9B6-A3A4-2839-52C7-8FE84F9B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46BE-034D-F5F3-DF3F-105EDE25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0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92E4-BD56-65DB-B057-CCE94081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60838-3E7E-E6A0-63BC-3D4E241E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1C7F2-7225-5536-3BDA-B3A44F08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071A-B296-F953-5A11-79204E0D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74C76-2DC8-B933-601F-FFB0EBA0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3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ADB04-AE81-B887-69A8-16A2DF50F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6CAAA-D60B-390F-B8BF-4C9EFAD54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6D71-32BF-62D2-8E83-8AD0CB82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6333-95D9-7878-FDE8-5532C144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F0ED-BA9B-4ACC-55A8-3A5F5FDD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4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90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700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78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483" y="2576604"/>
            <a:ext cx="6355032" cy="1267142"/>
          </a:xfrm>
        </p:spPr>
        <p:txBody>
          <a:bodyPr lIns="0" tIns="0" rIns="0" bIns="0"/>
          <a:lstStyle>
            <a:lvl1pPr>
              <a:defRPr sz="8234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9102" y="2666589"/>
            <a:ext cx="5193795" cy="466731"/>
          </a:xfrm>
        </p:spPr>
        <p:txBody>
          <a:bodyPr lIns="0" tIns="0" rIns="0" bIns="0"/>
          <a:lstStyle>
            <a:lvl1pPr>
              <a:defRPr sz="3033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049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483" y="2576604"/>
            <a:ext cx="6355032" cy="1267142"/>
          </a:xfrm>
        </p:spPr>
        <p:txBody>
          <a:bodyPr lIns="0" tIns="0" rIns="0" bIns="0"/>
          <a:lstStyle>
            <a:lvl1pPr>
              <a:defRPr sz="8234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700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700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02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483" y="2576604"/>
            <a:ext cx="6355032" cy="1267142"/>
          </a:xfrm>
        </p:spPr>
        <p:txBody>
          <a:bodyPr lIns="0" tIns="0" rIns="0" bIns="0"/>
          <a:lstStyle>
            <a:lvl1pPr>
              <a:defRPr sz="8234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975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bg object 17"/>
          <p:cNvSpPr/>
          <p:nvPr/>
        </p:nvSpPr>
        <p:spPr>
          <a:xfrm>
            <a:off x="275442" y="279133"/>
            <a:ext cx="11639550" cy="62992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375" y="9448798"/>
                </a:moveTo>
                <a:lnTo>
                  <a:pt x="367876" y="9448798"/>
                </a:lnTo>
                <a:lnTo>
                  <a:pt x="321822" y="9445924"/>
                </a:lnTo>
                <a:lnTo>
                  <a:pt x="277449" y="9437535"/>
                </a:lnTo>
                <a:lnTo>
                  <a:pt x="235106" y="9423978"/>
                </a:lnTo>
                <a:lnTo>
                  <a:pt x="195141" y="9405602"/>
                </a:lnTo>
                <a:lnTo>
                  <a:pt x="157904" y="9382757"/>
                </a:lnTo>
                <a:lnTo>
                  <a:pt x="123741" y="9355790"/>
                </a:lnTo>
                <a:lnTo>
                  <a:pt x="93003" y="9325050"/>
                </a:lnTo>
                <a:lnTo>
                  <a:pt x="66038" y="9290886"/>
                </a:lnTo>
                <a:lnTo>
                  <a:pt x="43193" y="9253646"/>
                </a:lnTo>
                <a:lnTo>
                  <a:pt x="24819" y="9213679"/>
                </a:lnTo>
                <a:lnTo>
                  <a:pt x="11263" y="9171333"/>
                </a:lnTo>
                <a:lnTo>
                  <a:pt x="2873" y="9126958"/>
                </a:lnTo>
                <a:lnTo>
                  <a:pt x="0" y="9080901"/>
                </a:lnTo>
                <a:lnTo>
                  <a:pt x="0" y="367897"/>
                </a:lnTo>
                <a:lnTo>
                  <a:pt x="2873" y="321841"/>
                </a:lnTo>
                <a:lnTo>
                  <a:pt x="11263" y="277465"/>
                </a:lnTo>
                <a:lnTo>
                  <a:pt x="24819" y="235120"/>
                </a:lnTo>
                <a:lnTo>
                  <a:pt x="43193" y="195153"/>
                </a:lnTo>
                <a:lnTo>
                  <a:pt x="66038" y="157913"/>
                </a:lnTo>
                <a:lnTo>
                  <a:pt x="93003" y="123748"/>
                </a:lnTo>
                <a:lnTo>
                  <a:pt x="123741" y="93009"/>
                </a:lnTo>
                <a:lnTo>
                  <a:pt x="157904" y="66042"/>
                </a:lnTo>
                <a:lnTo>
                  <a:pt x="195141" y="43196"/>
                </a:lnTo>
                <a:lnTo>
                  <a:pt x="235106" y="24820"/>
                </a:lnTo>
                <a:lnTo>
                  <a:pt x="277449" y="11263"/>
                </a:lnTo>
                <a:lnTo>
                  <a:pt x="321822" y="2874"/>
                </a:lnTo>
                <a:lnTo>
                  <a:pt x="367876" y="0"/>
                </a:lnTo>
                <a:lnTo>
                  <a:pt x="17091375" y="0"/>
                </a:lnTo>
                <a:lnTo>
                  <a:pt x="17137429" y="2874"/>
                </a:lnTo>
                <a:lnTo>
                  <a:pt x="17181802" y="11263"/>
                </a:lnTo>
                <a:lnTo>
                  <a:pt x="17224145" y="24820"/>
                </a:lnTo>
                <a:lnTo>
                  <a:pt x="17264110" y="43196"/>
                </a:lnTo>
                <a:lnTo>
                  <a:pt x="17301348" y="66042"/>
                </a:lnTo>
                <a:lnTo>
                  <a:pt x="17335510" y="93009"/>
                </a:lnTo>
                <a:lnTo>
                  <a:pt x="17366248" y="123748"/>
                </a:lnTo>
                <a:lnTo>
                  <a:pt x="17393213" y="157913"/>
                </a:lnTo>
                <a:lnTo>
                  <a:pt x="17416057" y="195153"/>
                </a:lnTo>
                <a:lnTo>
                  <a:pt x="17434432" y="235120"/>
                </a:lnTo>
                <a:lnTo>
                  <a:pt x="17447988" y="277465"/>
                </a:lnTo>
                <a:lnTo>
                  <a:pt x="17456377" y="321841"/>
                </a:lnTo>
                <a:lnTo>
                  <a:pt x="17459251" y="367897"/>
                </a:lnTo>
                <a:lnTo>
                  <a:pt x="17459251" y="9080901"/>
                </a:lnTo>
                <a:lnTo>
                  <a:pt x="17456377" y="9126958"/>
                </a:lnTo>
                <a:lnTo>
                  <a:pt x="17447988" y="9171333"/>
                </a:lnTo>
                <a:lnTo>
                  <a:pt x="17434432" y="9213679"/>
                </a:lnTo>
                <a:lnTo>
                  <a:pt x="17416057" y="9253646"/>
                </a:lnTo>
                <a:lnTo>
                  <a:pt x="17393213" y="9290886"/>
                </a:lnTo>
                <a:lnTo>
                  <a:pt x="17366248" y="9325050"/>
                </a:lnTo>
                <a:lnTo>
                  <a:pt x="17335510" y="9355790"/>
                </a:lnTo>
                <a:lnTo>
                  <a:pt x="17301348" y="9382757"/>
                </a:lnTo>
                <a:lnTo>
                  <a:pt x="17264110" y="9405602"/>
                </a:lnTo>
                <a:lnTo>
                  <a:pt x="17224145" y="9423978"/>
                </a:lnTo>
                <a:lnTo>
                  <a:pt x="17181802" y="9437535"/>
                </a:lnTo>
                <a:lnTo>
                  <a:pt x="17137429" y="9445924"/>
                </a:lnTo>
                <a:lnTo>
                  <a:pt x="17091375" y="9448798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201" y="4800601"/>
            <a:ext cx="685799" cy="13715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685801"/>
            <a:ext cx="361949" cy="3619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858" y="787551"/>
            <a:ext cx="120451" cy="16350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64370" y="280162"/>
            <a:ext cx="7063259" cy="352656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68479" y="2901296"/>
            <a:ext cx="4451970" cy="1409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04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CDC4-4A2B-25C4-88B6-B55BCCFC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E964-42AD-4B9A-0D95-A6CFA6B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8B64C-8DE7-6EF0-3800-23BF6BF4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DE4F-C4B2-854A-3B77-AC616DF4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2F70-0981-0A52-F55E-9331D306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8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7677-6BD7-B84C-B656-3AD6B63D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14780-5176-D782-B2C6-148DE07A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0A65-E69E-8484-D346-5214DFD9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BB75E-45AD-ED06-394B-9F57B820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F795-541E-534D-F757-29EBD03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0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F553-C2B4-CBDF-EE6F-4E3F1492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592A-1EED-5A19-5440-1ADA3BEF2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31D72-81EC-DEC0-E0C5-92442B8D6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ED2B5-5300-55D3-704E-8AE41EF6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719E2-58FB-F6BE-AC64-88D06596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0923-CDE5-BA69-3087-6E24201D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1087-745D-B29F-B1C4-09271E00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20954-3C40-C4E0-76C1-AD04483E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73E6C-2A90-9578-49A0-0E3BA0849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F6B8E-3E58-AAE8-3FD7-C7E4DF7D1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E6050-2404-9DFD-C710-96506AB66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9D85F-9982-6DB2-C83E-B39C3BD2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64CF-4373-5250-FCC3-EAF701A3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1192E-18B5-314B-4D90-A9DD98A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3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97CE-0DC2-BF32-7BFC-4AFC6C38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0860E-BB8D-0AB7-F27A-78E9958C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247DA-3F55-9B52-E1A4-21BFFC4D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B6EFF-A198-6017-434C-910C3C0A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9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77E37-4297-1B76-CF19-2C1F0F28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8AEF2-275A-1084-C1C7-7F5B1B65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3D006-4920-0D54-BD1B-A0F28971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8BE0-F4C3-E22C-4635-A3F7305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4E0-0E8F-50A0-A7B3-D248B5FC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960E-37D3-3D2B-9C61-5EAA4192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229C-A357-8701-09DE-AD2B7787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5AAE5-0D2D-D3D7-4D2B-4CC6A6A6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6D93C-A606-5D12-E87B-286D58D1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1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B60F-1439-8289-A35E-CD9E906D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924AB-C183-D24C-51BF-36757D9D2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D2755-203F-1298-E210-E06948159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89FC-35E6-D162-6899-AB5E2077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C7968-6F7C-D2BC-297B-6D5D9119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699F0-9F7D-7F0D-E82C-924BDDE9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5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EF485-A05E-9A6F-1B3A-09BAA41E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2FA3-75F8-553B-243A-A7D499881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9185D-E88A-0A8B-E159-58A6A37A1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FAC93-E023-41EE-AED6-01B0FBD7C096}" type="datetimeFigureOut">
              <a:rPr lang="en-IN" smtClean="0"/>
              <a:t>15-10-2022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23BE6-AA34-B079-FA2E-123DF860D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ACD8-C73B-3274-46CB-2DBD2D1A0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909AB-3B59-4A51-8E1F-472672E01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0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3C1C6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7" name="bg object 17"/>
          <p:cNvSpPr/>
          <p:nvPr/>
        </p:nvSpPr>
        <p:spPr>
          <a:xfrm>
            <a:off x="275442" y="279132"/>
            <a:ext cx="11639550" cy="6299200"/>
          </a:xfrm>
          <a:custGeom>
            <a:avLst/>
            <a:gdLst/>
            <a:ahLst/>
            <a:cxnLst/>
            <a:rect l="l" t="t" r="r" b="b"/>
            <a:pathLst>
              <a:path w="17459325" h="9448800">
                <a:moveTo>
                  <a:pt x="17091375" y="9448798"/>
                </a:moveTo>
                <a:lnTo>
                  <a:pt x="367876" y="9448798"/>
                </a:lnTo>
                <a:lnTo>
                  <a:pt x="321822" y="9445924"/>
                </a:lnTo>
                <a:lnTo>
                  <a:pt x="277449" y="9437535"/>
                </a:lnTo>
                <a:lnTo>
                  <a:pt x="235106" y="9423978"/>
                </a:lnTo>
                <a:lnTo>
                  <a:pt x="195141" y="9405602"/>
                </a:lnTo>
                <a:lnTo>
                  <a:pt x="157904" y="9382757"/>
                </a:lnTo>
                <a:lnTo>
                  <a:pt x="123741" y="9355790"/>
                </a:lnTo>
                <a:lnTo>
                  <a:pt x="93003" y="9325050"/>
                </a:lnTo>
                <a:lnTo>
                  <a:pt x="66038" y="9290886"/>
                </a:lnTo>
                <a:lnTo>
                  <a:pt x="43193" y="9253646"/>
                </a:lnTo>
                <a:lnTo>
                  <a:pt x="24819" y="9213679"/>
                </a:lnTo>
                <a:lnTo>
                  <a:pt x="11263" y="9171333"/>
                </a:lnTo>
                <a:lnTo>
                  <a:pt x="2873" y="9126958"/>
                </a:lnTo>
                <a:lnTo>
                  <a:pt x="0" y="9080901"/>
                </a:lnTo>
                <a:lnTo>
                  <a:pt x="0" y="367897"/>
                </a:lnTo>
                <a:lnTo>
                  <a:pt x="2873" y="321841"/>
                </a:lnTo>
                <a:lnTo>
                  <a:pt x="11263" y="277465"/>
                </a:lnTo>
                <a:lnTo>
                  <a:pt x="24819" y="235120"/>
                </a:lnTo>
                <a:lnTo>
                  <a:pt x="43193" y="195153"/>
                </a:lnTo>
                <a:lnTo>
                  <a:pt x="66038" y="157913"/>
                </a:lnTo>
                <a:lnTo>
                  <a:pt x="93003" y="123748"/>
                </a:lnTo>
                <a:lnTo>
                  <a:pt x="123741" y="93009"/>
                </a:lnTo>
                <a:lnTo>
                  <a:pt x="157904" y="66042"/>
                </a:lnTo>
                <a:lnTo>
                  <a:pt x="195141" y="43196"/>
                </a:lnTo>
                <a:lnTo>
                  <a:pt x="235106" y="24820"/>
                </a:lnTo>
                <a:lnTo>
                  <a:pt x="277449" y="11263"/>
                </a:lnTo>
                <a:lnTo>
                  <a:pt x="321822" y="2874"/>
                </a:lnTo>
                <a:lnTo>
                  <a:pt x="367876" y="0"/>
                </a:lnTo>
                <a:lnTo>
                  <a:pt x="17091375" y="0"/>
                </a:lnTo>
                <a:lnTo>
                  <a:pt x="17137429" y="2874"/>
                </a:lnTo>
                <a:lnTo>
                  <a:pt x="17181802" y="11263"/>
                </a:lnTo>
                <a:lnTo>
                  <a:pt x="17224145" y="24820"/>
                </a:lnTo>
                <a:lnTo>
                  <a:pt x="17264110" y="43196"/>
                </a:lnTo>
                <a:lnTo>
                  <a:pt x="17301348" y="66042"/>
                </a:lnTo>
                <a:lnTo>
                  <a:pt x="17335510" y="93009"/>
                </a:lnTo>
                <a:lnTo>
                  <a:pt x="17366248" y="123748"/>
                </a:lnTo>
                <a:lnTo>
                  <a:pt x="17393213" y="157913"/>
                </a:lnTo>
                <a:lnTo>
                  <a:pt x="17416057" y="195153"/>
                </a:lnTo>
                <a:lnTo>
                  <a:pt x="17434432" y="235120"/>
                </a:lnTo>
                <a:lnTo>
                  <a:pt x="17447988" y="277465"/>
                </a:lnTo>
                <a:lnTo>
                  <a:pt x="17456377" y="321841"/>
                </a:lnTo>
                <a:lnTo>
                  <a:pt x="17459251" y="367897"/>
                </a:lnTo>
                <a:lnTo>
                  <a:pt x="17459251" y="9080901"/>
                </a:lnTo>
                <a:lnTo>
                  <a:pt x="17456377" y="9126958"/>
                </a:lnTo>
                <a:lnTo>
                  <a:pt x="17447988" y="9171333"/>
                </a:lnTo>
                <a:lnTo>
                  <a:pt x="17434432" y="9213679"/>
                </a:lnTo>
                <a:lnTo>
                  <a:pt x="17416057" y="9253646"/>
                </a:lnTo>
                <a:lnTo>
                  <a:pt x="17393213" y="9290886"/>
                </a:lnTo>
                <a:lnTo>
                  <a:pt x="17366248" y="9325050"/>
                </a:lnTo>
                <a:lnTo>
                  <a:pt x="17335510" y="9355790"/>
                </a:lnTo>
                <a:lnTo>
                  <a:pt x="17301348" y="9382757"/>
                </a:lnTo>
                <a:lnTo>
                  <a:pt x="17264110" y="9405602"/>
                </a:lnTo>
                <a:lnTo>
                  <a:pt x="17224145" y="9423978"/>
                </a:lnTo>
                <a:lnTo>
                  <a:pt x="17181802" y="9437535"/>
                </a:lnTo>
                <a:lnTo>
                  <a:pt x="17137429" y="9445924"/>
                </a:lnTo>
                <a:lnTo>
                  <a:pt x="17091375" y="9448798"/>
                </a:lnTo>
                <a:close/>
              </a:path>
            </a:pathLst>
          </a:custGeom>
          <a:solidFill>
            <a:srgbClr val="FFFFFF">
              <a:alpha val="2749"/>
            </a:srgbClr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18483" y="2576604"/>
            <a:ext cx="6355032" cy="190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35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9102" y="2666589"/>
            <a:ext cx="5193795" cy="700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7333" y="6088804"/>
            <a:ext cx="993987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8467">
              <a:spcBef>
                <a:spcPts val="107"/>
              </a:spcBef>
            </a:pPr>
            <a:r>
              <a:rPr lang="en-IN" spc="-47"/>
              <a:t>2</a:t>
            </a:r>
            <a:r>
              <a:rPr lang="en-IN" spc="-7"/>
              <a:t>0</a:t>
            </a:r>
            <a:r>
              <a:rPr lang="en-IN" spc="-47"/>
              <a:t>22</a:t>
            </a:r>
            <a:r>
              <a:rPr lang="en-IN" spc="-40"/>
              <a:t> </a:t>
            </a:r>
            <a:r>
              <a:rPr lang="en-IN" spc="20"/>
              <a:t>P</a:t>
            </a:r>
            <a:r>
              <a:rPr lang="en-IN" spc="-20"/>
              <a:t>R</a:t>
            </a:r>
            <a:r>
              <a:rPr lang="en-IN" spc="-23"/>
              <a:t>E</a:t>
            </a:r>
            <a:r>
              <a:rPr lang="en-IN" spc="37"/>
              <a:t>S</a:t>
            </a:r>
            <a:r>
              <a:rPr lang="en-IN" spc="-23"/>
              <a:t>E</a:t>
            </a:r>
            <a:r>
              <a:rPr lang="en-IN" spc="-30"/>
              <a:t>N</a:t>
            </a:r>
            <a:r>
              <a:rPr lang="en-IN" spc="-73"/>
              <a:t>T</a:t>
            </a:r>
            <a:r>
              <a:rPr lang="en-IN" spc="-13"/>
              <a:t>A</a:t>
            </a:r>
            <a:r>
              <a:rPr lang="en-IN" spc="-73"/>
              <a:t>T</a:t>
            </a:r>
            <a:r>
              <a:rPr lang="en-IN" spc="-37"/>
              <a:t>I</a:t>
            </a:r>
            <a:r>
              <a:rPr lang="en-IN" spc="7"/>
              <a:t>O</a:t>
            </a:r>
            <a:r>
              <a:rPr lang="en-IN" spc="-30"/>
              <a:t>N</a:t>
            </a:r>
            <a:endParaRPr lang="en-IN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43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ibd.com/document/449237250/Hummer-Bot-4-0-Instruction-Manual-V-1-5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scribd.com/book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08" y="0"/>
            <a:ext cx="12192000" cy="6924039"/>
            <a:chOff x="0" y="0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3163" y="418698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375" y="9448798"/>
                  </a:moveTo>
                  <a:lnTo>
                    <a:pt x="367876" y="9448798"/>
                  </a:lnTo>
                  <a:lnTo>
                    <a:pt x="321822" y="9445924"/>
                  </a:lnTo>
                  <a:lnTo>
                    <a:pt x="277449" y="9437535"/>
                  </a:lnTo>
                  <a:lnTo>
                    <a:pt x="235106" y="9423978"/>
                  </a:lnTo>
                  <a:lnTo>
                    <a:pt x="195141" y="9405602"/>
                  </a:lnTo>
                  <a:lnTo>
                    <a:pt x="157904" y="9382757"/>
                  </a:lnTo>
                  <a:lnTo>
                    <a:pt x="123741" y="9355790"/>
                  </a:lnTo>
                  <a:lnTo>
                    <a:pt x="93003" y="9325050"/>
                  </a:lnTo>
                  <a:lnTo>
                    <a:pt x="66038" y="9290886"/>
                  </a:lnTo>
                  <a:lnTo>
                    <a:pt x="43193" y="9253646"/>
                  </a:lnTo>
                  <a:lnTo>
                    <a:pt x="24819" y="9213679"/>
                  </a:lnTo>
                  <a:lnTo>
                    <a:pt x="11263" y="9171333"/>
                  </a:lnTo>
                  <a:lnTo>
                    <a:pt x="2873" y="9126958"/>
                  </a:lnTo>
                  <a:lnTo>
                    <a:pt x="0" y="9080901"/>
                  </a:lnTo>
                  <a:lnTo>
                    <a:pt x="0" y="367897"/>
                  </a:lnTo>
                  <a:lnTo>
                    <a:pt x="2873" y="321841"/>
                  </a:lnTo>
                  <a:lnTo>
                    <a:pt x="11263" y="277465"/>
                  </a:lnTo>
                  <a:lnTo>
                    <a:pt x="24819" y="235120"/>
                  </a:lnTo>
                  <a:lnTo>
                    <a:pt x="43193" y="195153"/>
                  </a:lnTo>
                  <a:lnTo>
                    <a:pt x="66038" y="157913"/>
                  </a:lnTo>
                  <a:lnTo>
                    <a:pt x="93003" y="123748"/>
                  </a:lnTo>
                  <a:lnTo>
                    <a:pt x="123741" y="93009"/>
                  </a:lnTo>
                  <a:lnTo>
                    <a:pt x="157904" y="66042"/>
                  </a:lnTo>
                  <a:lnTo>
                    <a:pt x="195141" y="43196"/>
                  </a:lnTo>
                  <a:lnTo>
                    <a:pt x="235106" y="24820"/>
                  </a:lnTo>
                  <a:lnTo>
                    <a:pt x="277449" y="11263"/>
                  </a:lnTo>
                  <a:lnTo>
                    <a:pt x="321822" y="2874"/>
                  </a:lnTo>
                  <a:lnTo>
                    <a:pt x="367876" y="0"/>
                  </a:lnTo>
                  <a:lnTo>
                    <a:pt x="17091375" y="0"/>
                  </a:lnTo>
                  <a:lnTo>
                    <a:pt x="17137429" y="2874"/>
                  </a:lnTo>
                  <a:lnTo>
                    <a:pt x="17181802" y="11263"/>
                  </a:lnTo>
                  <a:lnTo>
                    <a:pt x="17224145" y="24820"/>
                  </a:lnTo>
                  <a:lnTo>
                    <a:pt x="17264110" y="43196"/>
                  </a:lnTo>
                  <a:lnTo>
                    <a:pt x="17301348" y="66042"/>
                  </a:lnTo>
                  <a:lnTo>
                    <a:pt x="17335510" y="93009"/>
                  </a:lnTo>
                  <a:lnTo>
                    <a:pt x="17366248" y="123748"/>
                  </a:lnTo>
                  <a:lnTo>
                    <a:pt x="17393213" y="157913"/>
                  </a:lnTo>
                  <a:lnTo>
                    <a:pt x="17416057" y="195153"/>
                  </a:lnTo>
                  <a:lnTo>
                    <a:pt x="17434432" y="235120"/>
                  </a:lnTo>
                  <a:lnTo>
                    <a:pt x="17447988" y="277465"/>
                  </a:lnTo>
                  <a:lnTo>
                    <a:pt x="17456377" y="321841"/>
                  </a:lnTo>
                  <a:lnTo>
                    <a:pt x="17459251" y="367897"/>
                  </a:lnTo>
                  <a:lnTo>
                    <a:pt x="17459251" y="9080901"/>
                  </a:lnTo>
                  <a:lnTo>
                    <a:pt x="17456377" y="9126958"/>
                  </a:lnTo>
                  <a:lnTo>
                    <a:pt x="17447988" y="9171333"/>
                  </a:lnTo>
                  <a:lnTo>
                    <a:pt x="17434432" y="9213679"/>
                  </a:lnTo>
                  <a:lnTo>
                    <a:pt x="17416057" y="9253646"/>
                  </a:lnTo>
                  <a:lnTo>
                    <a:pt x="17393213" y="9290886"/>
                  </a:lnTo>
                  <a:lnTo>
                    <a:pt x="17366248" y="9325050"/>
                  </a:lnTo>
                  <a:lnTo>
                    <a:pt x="17335510" y="9355790"/>
                  </a:lnTo>
                  <a:lnTo>
                    <a:pt x="17301348" y="9382757"/>
                  </a:lnTo>
                  <a:lnTo>
                    <a:pt x="17264110" y="9405602"/>
                  </a:lnTo>
                  <a:lnTo>
                    <a:pt x="17224145" y="9423978"/>
                  </a:lnTo>
                  <a:lnTo>
                    <a:pt x="17181802" y="9437535"/>
                  </a:lnTo>
                  <a:lnTo>
                    <a:pt x="17137429" y="9445924"/>
                  </a:lnTo>
                  <a:lnTo>
                    <a:pt x="17091375" y="9448798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0"/>
              <a:ext cx="16224560" cy="10274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86400" y="2311433"/>
            <a:ext cx="1244817" cy="215807"/>
          </a:xfrm>
          <a:prstGeom prst="rect">
            <a:avLst/>
          </a:prstGeom>
        </p:spPr>
        <p:txBody>
          <a:bodyPr vert="horz" wrap="square" lIns="0" tIns="10583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83"/>
              </a:spcBef>
            </a:pPr>
            <a:r>
              <a:rPr lang="en-US" sz="1333" spc="-3" dirty="0">
                <a:latin typeface="Microsoft Sans Serif"/>
                <a:cs typeface="Microsoft Sans Serif"/>
              </a:rPr>
              <a:t>SEMESTER -05</a:t>
            </a:r>
            <a:endParaRPr sz="1333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8793" y="2865132"/>
            <a:ext cx="5334423" cy="248529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algn="ctr">
              <a:spcBef>
                <a:spcPts val="80"/>
              </a:spcBef>
            </a:pPr>
            <a:r>
              <a:rPr lang="en-US" sz="4800" b="1" spc="-350" dirty="0">
                <a:solidFill>
                  <a:srgbClr val="00B050"/>
                </a:solidFill>
                <a:latin typeface="Verdana"/>
                <a:cs typeface="Verdana"/>
              </a:rPr>
              <a:t>ENGINEERING CLINICS</a:t>
            </a:r>
          </a:p>
          <a:p>
            <a:pPr algn="ctr">
              <a:spcBef>
                <a:spcPts val="80"/>
              </a:spcBef>
            </a:pPr>
            <a:r>
              <a:rPr lang="en-US" sz="3200" b="1" spc="-350" dirty="0">
                <a:solidFill>
                  <a:srgbClr val="FFFFFF"/>
                </a:solidFill>
                <a:latin typeface="Verdana"/>
                <a:cs typeface="Verdana"/>
              </a:rPr>
              <a:t>PROJECT FALLSEM 2022-23 </a:t>
            </a:r>
            <a:r>
              <a:rPr lang="en-US" sz="3200" b="1" spc="-3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REVIEW - 02</a:t>
            </a:r>
            <a:endParaRPr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4350"/>
            <a:ext cx="11328400" cy="1574726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Finder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sz="2400" spc="-55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47F73-ED62-A9CD-E012-A8BD76198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530" y="1431850"/>
            <a:ext cx="6322845" cy="5180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99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01675" y="428625"/>
            <a:ext cx="11328400" cy="1400192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Target Achievement during 30-Sep-22 to 25-Dec-2022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15A78-D700-9893-C52E-D0F984691018}"/>
              </a:ext>
            </a:extLst>
          </p:cNvPr>
          <p:cNvSpPr txBox="1"/>
          <p:nvPr/>
        </p:nvSpPr>
        <p:spPr>
          <a:xfrm>
            <a:off x="676275" y="1238250"/>
            <a:ext cx="110839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Review  1 – Requirement Identification , Designing the System,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Schematic diagram of overall connection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Review 2 -  Module Implementation </a:t>
            </a:r>
          </a:p>
          <a:p>
            <a:pPr marL="2689225" indent="-180975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Project Design – Completed</a:t>
            </a:r>
          </a:p>
          <a:p>
            <a:pPr marL="2689225" indent="-180975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Circuit  Diagram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Completed</a:t>
            </a:r>
          </a:p>
          <a:p>
            <a:pPr marL="2689225" indent="-180975">
              <a:buFont typeface="Wingdings" panose="05000000000000000000" pitchFamily="2" charset="2"/>
              <a:buChar char="Ø"/>
            </a:pPr>
            <a:r>
              <a:rPr lang="en-IN" sz="2800" i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</a:t>
            </a:r>
            <a:r>
              <a:rPr lang="en-US" sz="2800" i="0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Diagram-Completed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9225" indent="-180975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Testing – Yet to Completed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Review 3 – Completed Execution With Demo </a:t>
            </a:r>
          </a:p>
          <a:p>
            <a:pPr marL="2743200" lvl="5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Participating in Expo to demonstrate the prototypes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4350"/>
            <a:ext cx="11328400" cy="1354217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32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 Car IO Pin Connection Table</a:t>
            </a:r>
            <a:endParaRPr lang="en-US" sz="3200" i="0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endParaRPr lang="en-US" sz="3200" spc="-55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226DB-F1DF-51CE-B5D5-869344D1C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14305"/>
            <a:ext cx="10566400" cy="531970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51463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4350"/>
            <a:ext cx="11328400" cy="861774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parts of the car is as below</a:t>
            </a:r>
            <a:endParaRPr lang="en-US" sz="3200" spc="-55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42C65E3-11CB-D0AD-7BF1-9EACC4125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1107874"/>
            <a:ext cx="9163049" cy="54321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433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0525" y="219075"/>
            <a:ext cx="11328400" cy="1354217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32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TimeLine Chart </a:t>
            </a:r>
          </a:p>
          <a:p>
            <a:endParaRPr lang="en-US" sz="3200" spc="-55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361DAFEF-63A3-C45B-A6B0-8130DF5409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885813"/>
              </p:ext>
            </p:extLst>
          </p:nvPr>
        </p:nvGraphicFramePr>
        <p:xfrm>
          <a:off x="350926" y="1005987"/>
          <a:ext cx="11328401" cy="570279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965">
                  <a:extLst>
                    <a:ext uri="{9D8B030D-6E8A-4147-A177-3AD203B41FA5}">
                      <a16:colId xmlns:a16="http://schemas.microsoft.com/office/drawing/2014/main" val="2072520850"/>
                    </a:ext>
                  </a:extLst>
                </a:gridCol>
                <a:gridCol w="1107410">
                  <a:extLst>
                    <a:ext uri="{9D8B030D-6E8A-4147-A177-3AD203B41FA5}">
                      <a16:colId xmlns:a16="http://schemas.microsoft.com/office/drawing/2014/main" val="3880897432"/>
                    </a:ext>
                  </a:extLst>
                </a:gridCol>
                <a:gridCol w="1060146">
                  <a:extLst>
                    <a:ext uri="{9D8B030D-6E8A-4147-A177-3AD203B41FA5}">
                      <a16:colId xmlns:a16="http://schemas.microsoft.com/office/drawing/2014/main" val="1022545074"/>
                    </a:ext>
                  </a:extLst>
                </a:gridCol>
                <a:gridCol w="291023">
                  <a:extLst>
                    <a:ext uri="{9D8B030D-6E8A-4147-A177-3AD203B41FA5}">
                      <a16:colId xmlns:a16="http://schemas.microsoft.com/office/drawing/2014/main" val="3646549138"/>
                    </a:ext>
                  </a:extLst>
                </a:gridCol>
                <a:gridCol w="968398">
                  <a:extLst>
                    <a:ext uri="{9D8B030D-6E8A-4147-A177-3AD203B41FA5}">
                      <a16:colId xmlns:a16="http://schemas.microsoft.com/office/drawing/2014/main" val="2787997631"/>
                    </a:ext>
                  </a:extLst>
                </a:gridCol>
                <a:gridCol w="1088139">
                  <a:extLst>
                    <a:ext uri="{9D8B030D-6E8A-4147-A177-3AD203B41FA5}">
                      <a16:colId xmlns:a16="http://schemas.microsoft.com/office/drawing/2014/main" val="1309295432"/>
                    </a:ext>
                  </a:extLst>
                </a:gridCol>
                <a:gridCol w="1233616">
                  <a:extLst>
                    <a:ext uri="{9D8B030D-6E8A-4147-A177-3AD203B41FA5}">
                      <a16:colId xmlns:a16="http://schemas.microsoft.com/office/drawing/2014/main" val="226033871"/>
                    </a:ext>
                  </a:extLst>
                </a:gridCol>
                <a:gridCol w="860243">
                  <a:extLst>
                    <a:ext uri="{9D8B030D-6E8A-4147-A177-3AD203B41FA5}">
                      <a16:colId xmlns:a16="http://schemas.microsoft.com/office/drawing/2014/main" val="2947490564"/>
                    </a:ext>
                  </a:extLst>
                </a:gridCol>
                <a:gridCol w="860243">
                  <a:extLst>
                    <a:ext uri="{9D8B030D-6E8A-4147-A177-3AD203B41FA5}">
                      <a16:colId xmlns:a16="http://schemas.microsoft.com/office/drawing/2014/main" val="2421771166"/>
                    </a:ext>
                  </a:extLst>
                </a:gridCol>
                <a:gridCol w="860243">
                  <a:extLst>
                    <a:ext uri="{9D8B030D-6E8A-4147-A177-3AD203B41FA5}">
                      <a16:colId xmlns:a16="http://schemas.microsoft.com/office/drawing/2014/main" val="2357533972"/>
                    </a:ext>
                  </a:extLst>
                </a:gridCol>
                <a:gridCol w="860243">
                  <a:extLst>
                    <a:ext uri="{9D8B030D-6E8A-4147-A177-3AD203B41FA5}">
                      <a16:colId xmlns:a16="http://schemas.microsoft.com/office/drawing/2014/main" val="1974150742"/>
                    </a:ext>
                  </a:extLst>
                </a:gridCol>
                <a:gridCol w="1021732">
                  <a:extLst>
                    <a:ext uri="{9D8B030D-6E8A-4147-A177-3AD203B41FA5}">
                      <a16:colId xmlns:a16="http://schemas.microsoft.com/office/drawing/2014/main" val="1552762448"/>
                    </a:ext>
                  </a:extLst>
                </a:gridCol>
              </a:tblGrid>
              <a:tr h="349713">
                <a:tc>
                  <a:txBody>
                    <a:bodyPr/>
                    <a:lstStyle/>
                    <a:p>
                      <a:r>
                        <a:rPr lang="en-IN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242162"/>
                  </a:ext>
                </a:extLst>
              </a:tr>
              <a:tr h="39927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069343"/>
                  </a:ext>
                </a:extLst>
              </a:tr>
              <a:tr h="603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393795"/>
                  </a:ext>
                </a:extLst>
              </a:tr>
              <a:tr h="86230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Coding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endParaRPr lang="en-IN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Arduino Uno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800806"/>
                  </a:ext>
                </a:extLst>
              </a:tr>
              <a:tr h="603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Hardware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83881"/>
                  </a:ext>
                </a:extLst>
              </a:tr>
              <a:tr h="862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Pbm</a:t>
                      </a:r>
                      <a:r>
                        <a:rPr lang="en-IN" dirty="0"/>
                        <a:t> Identified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17116"/>
                  </a:ext>
                </a:extLst>
              </a:tr>
              <a:tr h="60361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Literature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67419"/>
                  </a:ext>
                </a:extLst>
              </a:tr>
              <a:tr h="11209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aseline="0" dirty="0"/>
                        <a:t>Sep 1</a:t>
                      </a:r>
                      <a:r>
                        <a:rPr lang="en-IN" sz="1600" baseline="30000" dirty="0"/>
                        <a:t>st </a:t>
                      </a:r>
                    </a:p>
                    <a:p>
                      <a:pPr algn="ctr"/>
                      <a:r>
                        <a:rPr lang="en-IN" sz="1600" baseline="0" dirty="0"/>
                        <a:t>to </a:t>
                      </a:r>
                      <a:r>
                        <a:rPr lang="en-IN" sz="1600" dirty="0"/>
                        <a:t>4</a:t>
                      </a:r>
                      <a:r>
                        <a:rPr lang="en-IN" sz="1600" baseline="30000" dirty="0"/>
                        <a:t>th</a:t>
                      </a:r>
                      <a:r>
                        <a:rPr lang="en-IN" sz="1600" baseline="0" dirty="0"/>
                        <a:t>Week</a:t>
                      </a:r>
                      <a:endParaRPr lang="en-IN" sz="1600" dirty="0"/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Week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Oct 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Week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Oct 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Week 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Oct 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Week 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Nov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Week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Nov 2</a:t>
                      </a:r>
                      <a:r>
                        <a:rPr lang="en-IN" baseline="30000" dirty="0"/>
                        <a:t>nd </a:t>
                      </a:r>
                      <a:r>
                        <a:rPr lang="en-IN" dirty="0"/>
                        <a:t>Week 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Nov 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Week 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Nov4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Week 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/>
                        <a:t>Dec 1</a:t>
                      </a:r>
                      <a:r>
                        <a:rPr lang="en-IN" baseline="30000" dirty="0"/>
                        <a:t>st </a:t>
                      </a:r>
                    </a:p>
                    <a:p>
                      <a:pPr algn="ctr"/>
                      <a:r>
                        <a:rPr lang="en-IN" baseline="0" dirty="0"/>
                        <a:t>to </a:t>
                      </a:r>
                      <a:r>
                        <a:rPr lang="en-IN" dirty="0"/>
                        <a:t>4</a:t>
                      </a:r>
                      <a:r>
                        <a:rPr lang="en-IN" baseline="30000" dirty="0"/>
                        <a:t>th</a:t>
                      </a:r>
                      <a:r>
                        <a:rPr lang="en-IN" baseline="0" dirty="0"/>
                        <a:t>Week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83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48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28337"/>
            <a:ext cx="12192000" cy="6858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3163" y="418704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375" y="9448798"/>
                  </a:moveTo>
                  <a:lnTo>
                    <a:pt x="367876" y="9448798"/>
                  </a:lnTo>
                  <a:lnTo>
                    <a:pt x="321822" y="9445924"/>
                  </a:lnTo>
                  <a:lnTo>
                    <a:pt x="277449" y="9437535"/>
                  </a:lnTo>
                  <a:lnTo>
                    <a:pt x="235106" y="9423978"/>
                  </a:lnTo>
                  <a:lnTo>
                    <a:pt x="195141" y="9405602"/>
                  </a:lnTo>
                  <a:lnTo>
                    <a:pt x="157904" y="9382757"/>
                  </a:lnTo>
                  <a:lnTo>
                    <a:pt x="123741" y="9355790"/>
                  </a:lnTo>
                  <a:lnTo>
                    <a:pt x="93003" y="9325050"/>
                  </a:lnTo>
                  <a:lnTo>
                    <a:pt x="66038" y="9290886"/>
                  </a:lnTo>
                  <a:lnTo>
                    <a:pt x="43193" y="9253646"/>
                  </a:lnTo>
                  <a:lnTo>
                    <a:pt x="24819" y="9213679"/>
                  </a:lnTo>
                  <a:lnTo>
                    <a:pt x="11263" y="9171333"/>
                  </a:lnTo>
                  <a:lnTo>
                    <a:pt x="2873" y="9126958"/>
                  </a:lnTo>
                  <a:lnTo>
                    <a:pt x="0" y="9080901"/>
                  </a:lnTo>
                  <a:lnTo>
                    <a:pt x="0" y="367897"/>
                  </a:lnTo>
                  <a:lnTo>
                    <a:pt x="2873" y="321841"/>
                  </a:lnTo>
                  <a:lnTo>
                    <a:pt x="11263" y="277465"/>
                  </a:lnTo>
                  <a:lnTo>
                    <a:pt x="24819" y="235120"/>
                  </a:lnTo>
                  <a:lnTo>
                    <a:pt x="43193" y="195153"/>
                  </a:lnTo>
                  <a:lnTo>
                    <a:pt x="66038" y="157913"/>
                  </a:lnTo>
                  <a:lnTo>
                    <a:pt x="93003" y="123748"/>
                  </a:lnTo>
                  <a:lnTo>
                    <a:pt x="123741" y="93009"/>
                  </a:lnTo>
                  <a:lnTo>
                    <a:pt x="157904" y="66042"/>
                  </a:lnTo>
                  <a:lnTo>
                    <a:pt x="195141" y="43196"/>
                  </a:lnTo>
                  <a:lnTo>
                    <a:pt x="235106" y="24820"/>
                  </a:lnTo>
                  <a:lnTo>
                    <a:pt x="277449" y="11263"/>
                  </a:lnTo>
                  <a:lnTo>
                    <a:pt x="321822" y="2874"/>
                  </a:lnTo>
                  <a:lnTo>
                    <a:pt x="367876" y="0"/>
                  </a:lnTo>
                  <a:lnTo>
                    <a:pt x="17091375" y="0"/>
                  </a:lnTo>
                  <a:lnTo>
                    <a:pt x="17137429" y="2874"/>
                  </a:lnTo>
                  <a:lnTo>
                    <a:pt x="17181802" y="11263"/>
                  </a:lnTo>
                  <a:lnTo>
                    <a:pt x="17224145" y="24820"/>
                  </a:lnTo>
                  <a:lnTo>
                    <a:pt x="17264110" y="43196"/>
                  </a:lnTo>
                  <a:lnTo>
                    <a:pt x="17301348" y="66042"/>
                  </a:lnTo>
                  <a:lnTo>
                    <a:pt x="17335510" y="93009"/>
                  </a:lnTo>
                  <a:lnTo>
                    <a:pt x="17366248" y="123748"/>
                  </a:lnTo>
                  <a:lnTo>
                    <a:pt x="17393213" y="157913"/>
                  </a:lnTo>
                  <a:lnTo>
                    <a:pt x="17416057" y="195153"/>
                  </a:lnTo>
                  <a:lnTo>
                    <a:pt x="17434432" y="235120"/>
                  </a:lnTo>
                  <a:lnTo>
                    <a:pt x="17447988" y="277465"/>
                  </a:lnTo>
                  <a:lnTo>
                    <a:pt x="17456377" y="321841"/>
                  </a:lnTo>
                  <a:lnTo>
                    <a:pt x="17459251" y="367897"/>
                  </a:lnTo>
                  <a:lnTo>
                    <a:pt x="17459251" y="9080901"/>
                  </a:lnTo>
                  <a:lnTo>
                    <a:pt x="17456377" y="9126958"/>
                  </a:lnTo>
                  <a:lnTo>
                    <a:pt x="17447988" y="9171333"/>
                  </a:lnTo>
                  <a:lnTo>
                    <a:pt x="17434432" y="9213679"/>
                  </a:lnTo>
                  <a:lnTo>
                    <a:pt x="17416057" y="9253646"/>
                  </a:lnTo>
                  <a:lnTo>
                    <a:pt x="17393213" y="9290886"/>
                  </a:lnTo>
                  <a:lnTo>
                    <a:pt x="17366248" y="9325050"/>
                  </a:lnTo>
                  <a:lnTo>
                    <a:pt x="17335510" y="9355790"/>
                  </a:lnTo>
                  <a:lnTo>
                    <a:pt x="17301348" y="9382757"/>
                  </a:lnTo>
                  <a:lnTo>
                    <a:pt x="17264110" y="9405602"/>
                  </a:lnTo>
                  <a:lnTo>
                    <a:pt x="17224145" y="9423978"/>
                  </a:lnTo>
                  <a:lnTo>
                    <a:pt x="17181802" y="9437535"/>
                  </a:lnTo>
                  <a:lnTo>
                    <a:pt x="17137429" y="9445924"/>
                  </a:lnTo>
                  <a:lnTo>
                    <a:pt x="17091375" y="9448798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>
              <a:pPr defTabSz="609630"/>
              <a:endParaRPr sz="12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9300" y="7200903"/>
              <a:ext cx="10286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2893" y="3389646"/>
              <a:ext cx="12199572" cy="38576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16400" y="429893"/>
            <a:ext cx="3576001" cy="62581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8467">
              <a:spcBef>
                <a:spcPts val="80"/>
              </a:spcBef>
            </a:pPr>
            <a:r>
              <a:rPr lang="en-US" sz="4000" spc="167" dirty="0">
                <a:solidFill>
                  <a:srgbClr val="F2BE66"/>
                </a:solidFill>
                <a:latin typeface="Trebuchet MS"/>
                <a:cs typeface="Trebuchet MS"/>
              </a:rPr>
              <a:t>REFERENCE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2625688" y="2484857"/>
            <a:ext cx="6938863" cy="1920120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465267" marR="3387" indent="-457223" algn="l">
              <a:lnSpc>
                <a:spcPct val="116700"/>
              </a:lnSpc>
              <a:spcBef>
                <a:spcPts val="63"/>
              </a:spcBef>
              <a:buFont typeface="Wingdings" panose="05000000000000000000" pitchFamily="2" charset="2"/>
              <a:buChar char="Ø"/>
            </a:pPr>
            <a:r>
              <a:rPr lang="en-IN" sz="2133" spc="113" dirty="0">
                <a:hlinkClick r:id="rId7"/>
              </a:rPr>
              <a:t>https://www.scribd.com/books</a:t>
            </a:r>
            <a:endParaRPr lang="en-IN" sz="2133" spc="113" dirty="0"/>
          </a:p>
          <a:p>
            <a:pPr marL="465267" marR="3387" indent="-457223" algn="ctr">
              <a:lnSpc>
                <a:spcPct val="116700"/>
              </a:lnSpc>
              <a:spcBef>
                <a:spcPts val="63"/>
              </a:spcBef>
              <a:buFont typeface="Wingdings" panose="05000000000000000000" pitchFamily="2" charset="2"/>
              <a:buChar char="Ø"/>
            </a:pPr>
            <a:r>
              <a:rPr lang="en-IN" sz="2133" spc="113" dirty="0">
                <a:hlinkClick r:id="rId8"/>
              </a:rPr>
              <a:t>https://www.scribd.com/document/449237250/Hummer-Bot-4-0-Instruction-Manual-V-1-5</a:t>
            </a:r>
            <a:endParaRPr lang="en-IN" sz="2133" spc="113" dirty="0"/>
          </a:p>
          <a:p>
            <a:pPr marL="465267" marR="3387" indent="-457223" algn="ctr">
              <a:lnSpc>
                <a:spcPct val="116700"/>
              </a:lnSpc>
              <a:spcBef>
                <a:spcPts val="63"/>
              </a:spcBef>
              <a:buFont typeface="Wingdings" panose="05000000000000000000" pitchFamily="2" charset="2"/>
              <a:buChar char="Ø"/>
            </a:pPr>
            <a:r>
              <a:rPr lang="en-IN" sz="2133" spc="113" dirty="0"/>
              <a:t>https://create.arduino.cc/projecthub/samanfern/bluetooth-controlled-car-d5d9ca</a:t>
            </a:r>
            <a:endParaRPr sz="2133" spc="113" dirty="0"/>
          </a:p>
        </p:txBody>
      </p:sp>
      <p:grpSp>
        <p:nvGrpSpPr>
          <p:cNvPr id="13" name="object 13"/>
          <p:cNvGrpSpPr/>
          <p:nvPr/>
        </p:nvGrpSpPr>
        <p:grpSpPr>
          <a:xfrm>
            <a:off x="1315010" y="2049458"/>
            <a:ext cx="9562677" cy="423757"/>
            <a:chOff x="1972514" y="3074186"/>
            <a:chExt cx="14344015" cy="63563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72514" y="3074186"/>
              <a:ext cx="635051" cy="6350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681440" y="3074186"/>
              <a:ext cx="635051" cy="6350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28335"/>
            <a:ext cx="12192000" cy="6858000"/>
            <a:chOff x="0" y="3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13163" y="418704"/>
              <a:ext cx="17459325" cy="9448800"/>
            </a:xfrm>
            <a:custGeom>
              <a:avLst/>
              <a:gdLst/>
              <a:ahLst/>
              <a:cxnLst/>
              <a:rect l="l" t="t" r="r" b="b"/>
              <a:pathLst>
                <a:path w="17459325" h="9448800">
                  <a:moveTo>
                    <a:pt x="17091375" y="9448798"/>
                  </a:moveTo>
                  <a:lnTo>
                    <a:pt x="367876" y="9448798"/>
                  </a:lnTo>
                  <a:lnTo>
                    <a:pt x="321822" y="9445924"/>
                  </a:lnTo>
                  <a:lnTo>
                    <a:pt x="277449" y="9437535"/>
                  </a:lnTo>
                  <a:lnTo>
                    <a:pt x="235106" y="9423978"/>
                  </a:lnTo>
                  <a:lnTo>
                    <a:pt x="195141" y="9405602"/>
                  </a:lnTo>
                  <a:lnTo>
                    <a:pt x="157904" y="9382757"/>
                  </a:lnTo>
                  <a:lnTo>
                    <a:pt x="123741" y="9355790"/>
                  </a:lnTo>
                  <a:lnTo>
                    <a:pt x="93003" y="9325050"/>
                  </a:lnTo>
                  <a:lnTo>
                    <a:pt x="66038" y="9290886"/>
                  </a:lnTo>
                  <a:lnTo>
                    <a:pt x="43193" y="9253646"/>
                  </a:lnTo>
                  <a:lnTo>
                    <a:pt x="24819" y="9213679"/>
                  </a:lnTo>
                  <a:lnTo>
                    <a:pt x="11263" y="9171333"/>
                  </a:lnTo>
                  <a:lnTo>
                    <a:pt x="2873" y="9126958"/>
                  </a:lnTo>
                  <a:lnTo>
                    <a:pt x="0" y="9080901"/>
                  </a:lnTo>
                  <a:lnTo>
                    <a:pt x="0" y="367897"/>
                  </a:lnTo>
                  <a:lnTo>
                    <a:pt x="2873" y="321841"/>
                  </a:lnTo>
                  <a:lnTo>
                    <a:pt x="11263" y="277465"/>
                  </a:lnTo>
                  <a:lnTo>
                    <a:pt x="24819" y="235120"/>
                  </a:lnTo>
                  <a:lnTo>
                    <a:pt x="43193" y="195153"/>
                  </a:lnTo>
                  <a:lnTo>
                    <a:pt x="66038" y="157913"/>
                  </a:lnTo>
                  <a:lnTo>
                    <a:pt x="93003" y="123748"/>
                  </a:lnTo>
                  <a:lnTo>
                    <a:pt x="123741" y="93009"/>
                  </a:lnTo>
                  <a:lnTo>
                    <a:pt x="157904" y="66042"/>
                  </a:lnTo>
                  <a:lnTo>
                    <a:pt x="195141" y="43196"/>
                  </a:lnTo>
                  <a:lnTo>
                    <a:pt x="235106" y="24820"/>
                  </a:lnTo>
                  <a:lnTo>
                    <a:pt x="277449" y="11263"/>
                  </a:lnTo>
                  <a:lnTo>
                    <a:pt x="321822" y="2874"/>
                  </a:lnTo>
                  <a:lnTo>
                    <a:pt x="367876" y="0"/>
                  </a:lnTo>
                  <a:lnTo>
                    <a:pt x="17091375" y="0"/>
                  </a:lnTo>
                  <a:lnTo>
                    <a:pt x="17137429" y="2874"/>
                  </a:lnTo>
                  <a:lnTo>
                    <a:pt x="17181802" y="11263"/>
                  </a:lnTo>
                  <a:lnTo>
                    <a:pt x="17224145" y="24820"/>
                  </a:lnTo>
                  <a:lnTo>
                    <a:pt x="17264110" y="43196"/>
                  </a:lnTo>
                  <a:lnTo>
                    <a:pt x="17301348" y="66042"/>
                  </a:lnTo>
                  <a:lnTo>
                    <a:pt x="17335510" y="93009"/>
                  </a:lnTo>
                  <a:lnTo>
                    <a:pt x="17366248" y="123748"/>
                  </a:lnTo>
                  <a:lnTo>
                    <a:pt x="17393213" y="157913"/>
                  </a:lnTo>
                  <a:lnTo>
                    <a:pt x="17416057" y="195153"/>
                  </a:lnTo>
                  <a:lnTo>
                    <a:pt x="17434432" y="235120"/>
                  </a:lnTo>
                  <a:lnTo>
                    <a:pt x="17447988" y="277465"/>
                  </a:lnTo>
                  <a:lnTo>
                    <a:pt x="17456377" y="321841"/>
                  </a:lnTo>
                  <a:lnTo>
                    <a:pt x="17459251" y="367897"/>
                  </a:lnTo>
                  <a:lnTo>
                    <a:pt x="17459251" y="9080901"/>
                  </a:lnTo>
                  <a:lnTo>
                    <a:pt x="17456377" y="9126958"/>
                  </a:lnTo>
                  <a:lnTo>
                    <a:pt x="17447988" y="9171333"/>
                  </a:lnTo>
                  <a:lnTo>
                    <a:pt x="17434432" y="9213679"/>
                  </a:lnTo>
                  <a:lnTo>
                    <a:pt x="17416057" y="9253646"/>
                  </a:lnTo>
                  <a:lnTo>
                    <a:pt x="17393213" y="9290886"/>
                  </a:lnTo>
                  <a:lnTo>
                    <a:pt x="17366248" y="9325050"/>
                  </a:lnTo>
                  <a:lnTo>
                    <a:pt x="17335510" y="9355790"/>
                  </a:lnTo>
                  <a:lnTo>
                    <a:pt x="17301348" y="9382757"/>
                  </a:lnTo>
                  <a:lnTo>
                    <a:pt x="17264110" y="9405602"/>
                  </a:lnTo>
                  <a:lnTo>
                    <a:pt x="17224145" y="9423978"/>
                  </a:lnTo>
                  <a:lnTo>
                    <a:pt x="17181802" y="9437535"/>
                  </a:lnTo>
                  <a:lnTo>
                    <a:pt x="17137429" y="9445924"/>
                  </a:lnTo>
                  <a:lnTo>
                    <a:pt x="17091375" y="9448798"/>
                  </a:lnTo>
                  <a:close/>
                </a:path>
              </a:pathLst>
            </a:custGeom>
            <a:solidFill>
              <a:srgbClr val="FFFFFF">
                <a:alpha val="2749"/>
              </a:srgbClr>
            </a:solidFill>
          </p:spPr>
          <p:txBody>
            <a:bodyPr wrap="square" lIns="0" tIns="0" rIns="0" bIns="0" rtlCol="0"/>
            <a:lstStyle/>
            <a:p>
              <a:pPr defTabSz="609630"/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9300" y="7200903"/>
              <a:ext cx="10286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2272" y="3101128"/>
              <a:ext cx="11260627" cy="35528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04450" y="1939082"/>
            <a:ext cx="4236688" cy="2543687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pc="-110" dirty="0"/>
              <a:t>T</a:t>
            </a:r>
            <a:r>
              <a:rPr spc="-750" dirty="0"/>
              <a:t>H</a:t>
            </a:r>
            <a:r>
              <a:rPr spc="-233" dirty="0"/>
              <a:t>A</a:t>
            </a:r>
            <a:r>
              <a:rPr spc="-917" dirty="0"/>
              <a:t>N</a:t>
            </a:r>
            <a:r>
              <a:rPr spc="-667" dirty="0"/>
              <a:t>K</a:t>
            </a:r>
            <a:r>
              <a:rPr spc="-903" dirty="0"/>
              <a:t> </a:t>
            </a:r>
            <a:r>
              <a:rPr lang="en-IN" spc="-903" dirty="0"/>
              <a:t>      </a:t>
            </a:r>
            <a:r>
              <a:rPr spc="-100" dirty="0"/>
              <a:t>Y</a:t>
            </a:r>
            <a:r>
              <a:rPr spc="-560" dirty="0"/>
              <a:t>O</a:t>
            </a:r>
            <a:r>
              <a:rPr spc="-677" dirty="0"/>
              <a:t>U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315010" y="2049458"/>
            <a:ext cx="9562677" cy="423757"/>
            <a:chOff x="1972514" y="3074186"/>
            <a:chExt cx="14344015" cy="63563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2514" y="3074186"/>
              <a:ext cx="635051" cy="6350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81440" y="3074186"/>
              <a:ext cx="635051" cy="6350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56917" y="1143000"/>
            <a:ext cx="4200313" cy="185520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ctr">
              <a:spcBef>
                <a:spcPts val="67"/>
              </a:spcBef>
            </a:pPr>
            <a:r>
              <a:rPr lang="en-US" sz="4000"/>
              <a:t>SMART ROBOT CAR </a:t>
            </a:r>
            <a:r>
              <a:rPr lang="en-US" sz="4000" dirty="0"/>
              <a:t>USING ARDUINO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914400" y="6055592"/>
            <a:ext cx="5499546" cy="28676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defTabSz="609630">
              <a:lnSpc>
                <a:spcPct val="113300"/>
              </a:lnSpc>
              <a:spcBef>
                <a:spcPts val="67"/>
              </a:spcBef>
            </a:pPr>
            <a:r>
              <a:rPr lang="en-US" sz="1600" b="1" dirty="0">
                <a:solidFill>
                  <a:prstClr val="white"/>
                </a:solidFill>
                <a:latin typeface="Lucida Sans Unicode"/>
                <a:cs typeface="Lucida Sans Unicode"/>
              </a:rPr>
              <a:t>Android based smart robot control car</a:t>
            </a:r>
            <a:endParaRPr sz="1600" b="1" dirty="0">
              <a:solidFill>
                <a:prstClr val="white"/>
              </a:solidFill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3424" y="1452922"/>
            <a:ext cx="423367" cy="423367"/>
          </a:xfrm>
          <a:prstGeom prst="rect">
            <a:avLst/>
          </a:prstGeom>
        </p:spPr>
      </p:pic>
      <p:pic>
        <p:nvPicPr>
          <p:cNvPr id="2054" name="Picture 6" descr="Emakefun Robot Car Hummer-bot Arduino Intelligent Programmable Robot Kit  Scratch2.0 Windows Ardino Ide Robot Toy - Action Figures - AliExpress">
            <a:extLst>
              <a:ext uri="{FF2B5EF4-FFF2-40B4-BE49-F238E27FC236}">
                <a16:creationId xmlns:a16="http://schemas.microsoft.com/office/drawing/2014/main" id="{4BED8F9F-00D8-4589-C236-96622DE34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02" y="981002"/>
            <a:ext cx="4987998" cy="498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rduino UNO R3 at Rs 450 | Microcontroller Boards | ID: 21138262348">
            <a:extLst>
              <a:ext uri="{FF2B5EF4-FFF2-40B4-BE49-F238E27FC236}">
                <a16:creationId xmlns:a16="http://schemas.microsoft.com/office/drawing/2014/main" id="{080B34C2-84DD-1376-A8EF-4BA56AF8B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073" y="4191000"/>
            <a:ext cx="3073400" cy="215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255" y="76200"/>
            <a:ext cx="11916833" cy="6299200"/>
            <a:chOff x="413163" y="418698"/>
            <a:chExt cx="17875250" cy="944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9301" y="7200899"/>
              <a:ext cx="1028699" cy="2057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028700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286" y="1181323"/>
              <a:ext cx="180677" cy="245253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8620" y="538660"/>
            <a:ext cx="5010471" cy="41898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algn="l">
              <a:spcBef>
                <a:spcPts val="67"/>
              </a:spcBef>
            </a:pPr>
            <a:r>
              <a:rPr lang="en-US" sz="2667" dirty="0">
                <a:highlight>
                  <a:srgbClr val="808080"/>
                </a:highlight>
              </a:rPr>
              <a:t>GUIDE NAME</a:t>
            </a:r>
            <a:endParaRPr sz="2667" dirty="0">
              <a:highlight>
                <a:srgbClr val="808080"/>
              </a:highlight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B376A2A8-E8B6-5A6E-015E-D6B4336A8E04}"/>
              </a:ext>
            </a:extLst>
          </p:cNvPr>
          <p:cNvSpPr txBox="1"/>
          <p:nvPr/>
        </p:nvSpPr>
        <p:spPr>
          <a:xfrm>
            <a:off x="1016000" y="1269604"/>
            <a:ext cx="4903091" cy="37788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389486" indent="-381019" defTabSz="609630">
              <a:spcBef>
                <a:spcPts val="67"/>
              </a:spcBef>
              <a:buFont typeface="Wingdings" panose="05000000000000000000" pitchFamily="2" charset="2"/>
              <a:buChar char="§"/>
            </a:pPr>
            <a:r>
              <a:rPr lang="en-US" sz="2400" b="1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PROF. NEERAJ KUMER MISRA</a:t>
            </a:r>
            <a:endParaRPr sz="2400" b="1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58C675D6-E2D6-0FAD-9E92-C265096C0C35}"/>
              </a:ext>
            </a:extLst>
          </p:cNvPr>
          <p:cNvSpPr txBox="1"/>
          <p:nvPr/>
        </p:nvSpPr>
        <p:spPr>
          <a:xfrm>
            <a:off x="908619" y="1893681"/>
            <a:ext cx="4577781" cy="45989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defTabSz="609630">
              <a:spcBef>
                <a:spcPts val="67"/>
              </a:spcBef>
            </a:pPr>
            <a:r>
              <a:rPr lang="en-US" sz="2933" spc="7" dirty="0">
                <a:solidFill>
                  <a:srgbClr val="FFFFFF"/>
                </a:solidFill>
                <a:highlight>
                  <a:srgbClr val="808080"/>
                </a:highlight>
                <a:latin typeface="Microsoft Sans Serif"/>
                <a:cs typeface="Microsoft Sans Serif"/>
              </a:rPr>
              <a:t>TEAM MEMBERS</a:t>
            </a:r>
            <a:endParaRPr sz="2933" dirty="0">
              <a:solidFill>
                <a:prstClr val="black"/>
              </a:solidFill>
              <a:highlight>
                <a:srgbClr val="808080"/>
              </a:highlight>
              <a:latin typeface="Microsoft Sans Serif"/>
              <a:cs typeface="Microsoft Sans Serif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C1C69D4A-93EE-5F2A-E05F-2ACCB42F7C56}"/>
              </a:ext>
            </a:extLst>
          </p:cNvPr>
          <p:cNvSpPr txBox="1"/>
          <p:nvPr/>
        </p:nvSpPr>
        <p:spPr>
          <a:xfrm>
            <a:off x="1016000" y="2768601"/>
            <a:ext cx="7010400" cy="2288661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22773" indent="-114306" defTabSz="609630">
              <a:spcBef>
                <a:spcPts val="67"/>
              </a:spcBef>
              <a:buFont typeface="Wingdings" panose="05000000000000000000" pitchFamily="2" charset="2"/>
              <a:buChar char="§"/>
            </a:pPr>
            <a:r>
              <a:rPr lang="en-US" sz="2400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ARUMULLA YASWANTH REDDY -20BES7010</a:t>
            </a:r>
          </a:p>
          <a:p>
            <a:pPr marL="122773" indent="-114306" defTabSz="609630">
              <a:spcBef>
                <a:spcPts val="67"/>
              </a:spcBef>
              <a:buFont typeface="Wingdings" panose="05000000000000000000" pitchFamily="2" charset="2"/>
              <a:buChar char="§"/>
            </a:pPr>
            <a:r>
              <a:rPr lang="en-US" sz="2400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DAMARLA BHUVAN SRI SAI -20BCD7096</a:t>
            </a:r>
          </a:p>
          <a:p>
            <a:pPr marL="122773" indent="-114306" defTabSz="609630">
              <a:spcBef>
                <a:spcPts val="67"/>
              </a:spcBef>
              <a:buFont typeface="Wingdings" panose="05000000000000000000" pitchFamily="2" charset="2"/>
              <a:buChar char="§"/>
            </a:pPr>
            <a:r>
              <a:rPr lang="en-US" sz="2400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KAKUMANU SRIMANI -20BCD7133</a:t>
            </a:r>
          </a:p>
          <a:p>
            <a:pPr marL="122773" indent="-114306" defTabSz="609630">
              <a:spcBef>
                <a:spcPts val="67"/>
              </a:spcBef>
              <a:buFont typeface="Wingdings" panose="05000000000000000000" pitchFamily="2" charset="2"/>
              <a:buChar char="§"/>
            </a:pPr>
            <a:r>
              <a:rPr lang="en-US" sz="2400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NUTHALAPATI JASHVIKA-20BCD7115</a:t>
            </a:r>
          </a:p>
          <a:p>
            <a:pPr marL="122773" indent="-114306" defTabSz="609630">
              <a:spcBef>
                <a:spcPts val="67"/>
              </a:spcBef>
              <a:buFont typeface="Wingdings" panose="05000000000000000000" pitchFamily="2" charset="2"/>
              <a:buChar char="§"/>
            </a:pPr>
            <a:r>
              <a:rPr lang="en-US" sz="2400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CHANDINI KOLLATI -20BCE7379</a:t>
            </a:r>
          </a:p>
          <a:p>
            <a:pPr marL="122773" indent="-114306" defTabSz="609630">
              <a:spcBef>
                <a:spcPts val="67"/>
              </a:spcBef>
              <a:buFont typeface="Wingdings" panose="05000000000000000000" pitchFamily="2" charset="2"/>
              <a:buChar char="§"/>
            </a:pPr>
            <a:r>
              <a:rPr lang="en-US" sz="2400" spc="7" dirty="0">
                <a:solidFill>
                  <a:srgbClr val="FFFFFF"/>
                </a:solidFill>
                <a:latin typeface="Microsoft Sans Serif"/>
                <a:cs typeface="Microsoft Sans Serif"/>
              </a:rPr>
              <a:t>KANDUKURI PRANAVI-20BCR7104</a:t>
            </a:r>
            <a:endParaRPr sz="2400" dirty="0">
              <a:solidFill>
                <a:prstClr val="black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ACE06-BC45-4C4D-49FD-311DC9BA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11379200" cy="7496668"/>
          </a:xfrm>
        </p:spPr>
        <p:txBody>
          <a:bodyPr/>
          <a:lstStyle/>
          <a:p>
            <a:r>
              <a:rPr lang="en-US" dirty="0"/>
              <a:t>                                             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4572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i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Problem Definition</a:t>
            </a:r>
          </a:p>
          <a:p>
            <a:pPr marL="457200" lvl="1" indent="-457200">
              <a:spcBef>
                <a:spcPts val="725"/>
              </a:spcBef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Circuit  Diagram</a:t>
            </a:r>
          </a:p>
          <a:p>
            <a:pPr marL="4572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i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1066830" lvl="2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car flowchart module</a:t>
            </a:r>
          </a:p>
          <a:p>
            <a:pPr marL="1066830" lvl="2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Infrared</a:t>
            </a:r>
            <a:r>
              <a:rPr lang="en-US" sz="1800" spc="14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r>
              <a:rPr lang="en-US" sz="180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avoidance flowchart</a:t>
            </a:r>
            <a:r>
              <a:rPr lang="en-US" sz="180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1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66830" lvl="2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racking car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1800" spc="-6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1066830" lvl="2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z="18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Finder</a:t>
            </a:r>
            <a:r>
              <a:rPr lang="en-US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8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1800" spc="-1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1800" spc="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r>
              <a:rPr lang="en-US" sz="1800" spc="-5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67" i="0" dirty="0">
              <a:solidFill>
                <a:schemeClr val="bg1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i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Target Achievement during 30-Sep-22 to 25-Dec-2022</a:t>
            </a:r>
          </a:p>
          <a:p>
            <a:pPr marL="4572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Car IO Pin Connection Table</a:t>
            </a:r>
            <a:endParaRPr lang="en-US" sz="2800" i="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i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Each parts of  car</a:t>
            </a:r>
          </a:p>
          <a:p>
            <a:pPr marL="4572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i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TimeLine Chart </a:t>
            </a:r>
          </a:p>
          <a:p>
            <a:pPr marL="457200" indent="-457200">
              <a:buClr>
                <a:schemeClr val="bg1"/>
              </a:buClr>
              <a:buSzPct val="100000"/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200" i="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References</a:t>
            </a:r>
          </a:p>
          <a:p>
            <a:pPr marL="457200" indent="-457200">
              <a:buClr>
                <a:schemeClr val="bg1"/>
              </a:buClr>
              <a:buSzPct val="101000"/>
              <a:buFont typeface="Wingdings" panose="05000000000000000000" pitchFamily="2" charset="2"/>
              <a:buChar char="Ø"/>
            </a:pPr>
            <a:endParaRPr lang="en-US" sz="3200" i="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bg1"/>
              </a:buClr>
              <a:buSzPct val="101000"/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25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79400"/>
            <a:ext cx="11916833" cy="6299200"/>
            <a:chOff x="413163" y="418699"/>
            <a:chExt cx="17875250" cy="944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9301" y="7200901"/>
              <a:ext cx="1028699" cy="20573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028701"/>
              <a:ext cx="542924" cy="542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752849" y="489744"/>
            <a:ext cx="6543843" cy="1116545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>
              <a:spcBef>
                <a:spcPts val="67"/>
              </a:spcBef>
            </a:pPr>
            <a:r>
              <a:rPr lang="en-US" sz="36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Problem Definition</a:t>
            </a:r>
            <a:br>
              <a:rPr lang="en-US" sz="36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</a:b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00BF0-568A-7604-0D2B-8945FEA2ACA9}"/>
              </a:ext>
            </a:extLst>
          </p:cNvPr>
          <p:cNvSpPr txBox="1"/>
          <p:nvPr/>
        </p:nvSpPr>
        <p:spPr>
          <a:xfrm>
            <a:off x="772306" y="1428750"/>
            <a:ext cx="10722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aims at developing Arduino based smart robotic control      to provide a better solution to society.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modern digital world, everyone is moving towards automation Robotics allows automation where machines perform a well-deﬁned step safely and productively, in autonomous or partial autonomous manners.</a:t>
            </a:r>
          </a:p>
          <a:p>
            <a:pPr marL="285750" indent="-28575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 number of robot car bases are available for just such a project. These inexpensive bases are generally made of acrylic and come complete with a set of small DC motors. 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812" y="186082"/>
            <a:ext cx="11328400" cy="1425903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Circuit  Diagram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AE810048-2F17-6FBB-3B68-0640078B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001643"/>
            <a:ext cx="9901438" cy="56702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9222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33400"/>
            <a:ext cx="11328400" cy="836063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Bluetooth car flowchart module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E670141-4278-9E8E-A34C-5438B1F6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75" y="1448565"/>
            <a:ext cx="8058150" cy="52787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3564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4350"/>
            <a:ext cx="11328400" cy="1205395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Infrared</a:t>
            </a:r>
            <a:r>
              <a:rPr lang="en-US" sz="2400" spc="14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obstacle</a:t>
            </a:r>
            <a:r>
              <a:rPr lang="en-US" sz="24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avoidance flowchart</a:t>
            </a:r>
            <a:r>
              <a:rPr lang="en-US" sz="24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4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2D60D-BA81-A2E3-0003-598C8B2B9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592934"/>
            <a:ext cx="8475732" cy="50516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787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E9E5C-FB46-E929-658A-469365677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14350"/>
            <a:ext cx="11328400" cy="1574726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Overall Flow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racking car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lang="en-US" sz="2400" spc="-6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2400" spc="-5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09BE074-3E11-1891-B340-614054BA1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31" y="1519237"/>
            <a:ext cx="8796338" cy="515302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76345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405</Words>
  <Application>Microsoft Office PowerPoint</Application>
  <PresentationFormat>Widescreen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Lucida Sans Unicode</vt:lpstr>
      <vt:lpstr>Microsoft Sans Serif</vt:lpstr>
      <vt:lpstr>Times New Roman</vt:lpstr>
      <vt:lpstr>Trebuchet MS</vt:lpstr>
      <vt:lpstr>Verdana</vt:lpstr>
      <vt:lpstr>Wingdings</vt:lpstr>
      <vt:lpstr>Office Theme</vt:lpstr>
      <vt:lpstr>1_Office Theme</vt:lpstr>
      <vt:lpstr>SEMESTER -05</vt:lpstr>
      <vt:lpstr>SMART ROBOT CAR USING ARDUINO</vt:lpstr>
      <vt:lpstr>GUIDE NAME</vt:lpstr>
      <vt:lpstr>PowerPoint Presentation</vt:lpstr>
      <vt:lpstr>Problem Definition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  <vt:lpstr>THANK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-05</dc:title>
  <dc:creator>ARUMULLA YASWANTH REDDY  20BES7010</dc:creator>
  <cp:lastModifiedBy>ARUMULLA YASWANTH REDDY  20BES7010</cp:lastModifiedBy>
  <cp:revision>4</cp:revision>
  <dcterms:created xsi:type="dcterms:W3CDTF">2022-10-14T13:50:52Z</dcterms:created>
  <dcterms:modified xsi:type="dcterms:W3CDTF">2022-10-15T10:39:17Z</dcterms:modified>
</cp:coreProperties>
</file>