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14A296-6968-40D9-B551-CFD6338A1E2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</dgm:pt>
    <dgm:pt modelId="{835FCE91-1393-4C2A-9C10-F33BA04C38C7}">
      <dgm:prSet phldrT="[Text]"/>
      <dgm:spPr/>
      <dgm:t>
        <a:bodyPr/>
        <a:lstStyle/>
        <a:p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UI</a:t>
          </a:r>
        </a:p>
      </dgm:t>
    </dgm:pt>
    <dgm:pt modelId="{A5402950-8852-4374-A574-223436756A40}" type="parTrans" cxnId="{69339E1C-DE40-4F16-B181-9DDA3962CED3}">
      <dgm:prSet/>
      <dgm:spPr/>
      <dgm:t>
        <a:bodyPr/>
        <a:lstStyle/>
        <a:p>
          <a:endParaRPr lang="en-IN"/>
        </a:p>
      </dgm:t>
    </dgm:pt>
    <dgm:pt modelId="{07385489-8D92-48BD-B03E-38F1C2328B7E}" type="sibTrans" cxnId="{69339E1C-DE40-4F16-B181-9DDA3962CED3}">
      <dgm:prSet/>
      <dgm:spPr/>
      <dgm:t>
        <a:bodyPr/>
        <a:lstStyle/>
        <a:p>
          <a:endParaRPr lang="en-IN"/>
        </a:p>
      </dgm:t>
    </dgm:pt>
    <dgm:pt modelId="{8D45F5B4-F0AC-4FAC-8F80-E033E19F6954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Coordinator Agent</a:t>
          </a:r>
        </a:p>
      </dgm:t>
    </dgm:pt>
    <dgm:pt modelId="{4CECDB57-D0C4-4390-9D53-3367B5919139}" type="parTrans" cxnId="{A8FC66DF-50BD-4462-B4AE-C753D084B2C1}">
      <dgm:prSet/>
      <dgm:spPr/>
      <dgm:t>
        <a:bodyPr/>
        <a:lstStyle/>
        <a:p>
          <a:endParaRPr lang="en-IN"/>
        </a:p>
      </dgm:t>
    </dgm:pt>
    <dgm:pt modelId="{B4C8E4BE-8257-4890-B5A0-416DCE2A092D}" type="sibTrans" cxnId="{A8FC66DF-50BD-4462-B4AE-C753D084B2C1}">
      <dgm:prSet/>
      <dgm:spPr/>
      <dgm:t>
        <a:bodyPr/>
        <a:lstStyle/>
        <a:p>
          <a:endParaRPr lang="en-IN"/>
        </a:p>
      </dgm:t>
    </dgm:pt>
    <dgm:pt modelId="{F5E2925C-676C-4EE8-BE4D-EF46F29679D3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Ingestion Agent</a:t>
          </a:r>
        </a:p>
      </dgm:t>
    </dgm:pt>
    <dgm:pt modelId="{AD905128-C746-4AD0-AF92-CE61C788820C}" type="parTrans" cxnId="{4174695D-FAEE-40BE-96D9-174D58079D25}">
      <dgm:prSet/>
      <dgm:spPr/>
      <dgm:t>
        <a:bodyPr/>
        <a:lstStyle/>
        <a:p>
          <a:endParaRPr lang="en-IN"/>
        </a:p>
      </dgm:t>
    </dgm:pt>
    <dgm:pt modelId="{A67265B7-F51C-423B-8B8D-85A0C5C069A7}" type="sibTrans" cxnId="{4174695D-FAEE-40BE-96D9-174D58079D25}">
      <dgm:prSet/>
      <dgm:spPr/>
      <dgm:t>
        <a:bodyPr/>
        <a:lstStyle/>
        <a:p>
          <a:endParaRPr lang="en-IN"/>
        </a:p>
      </dgm:t>
    </dgm:pt>
    <dgm:pt modelId="{D11BF7FD-5032-4E4B-9FAD-451985B2034A}">
      <dgm:prSet phldrT="[Text]"/>
      <dgm:spPr/>
      <dgm:t>
        <a:bodyPr/>
        <a:lstStyle/>
        <a:p>
          <a:r>
            <a:rPr lang="en-IN">
              <a:latin typeface="Times New Roman" panose="02020603050405020304" pitchFamily="18" charset="0"/>
              <a:cs typeface="Times New Roman" panose="02020603050405020304" pitchFamily="18" charset="0"/>
            </a:rPr>
            <a:t>RetrievalAgent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0F2234-ACBE-42A5-B345-B5B27D4E129F}" type="parTrans" cxnId="{18B84DCC-2099-465F-9B37-417464615D15}">
      <dgm:prSet/>
      <dgm:spPr/>
      <dgm:t>
        <a:bodyPr/>
        <a:lstStyle/>
        <a:p>
          <a:endParaRPr lang="en-IN"/>
        </a:p>
      </dgm:t>
    </dgm:pt>
    <dgm:pt modelId="{839FB961-A6B6-4EFA-B85E-6E843D5F2908}" type="sibTrans" cxnId="{18B84DCC-2099-465F-9B37-417464615D15}">
      <dgm:prSet/>
      <dgm:spPr/>
      <dgm:t>
        <a:bodyPr/>
        <a:lstStyle/>
        <a:p>
          <a:endParaRPr lang="en-IN"/>
        </a:p>
      </dgm:t>
    </dgm:pt>
    <dgm:pt modelId="{4D444D32-8205-4DC2-B538-F2BA2584828B}">
      <dgm:prSet phldrT="[Text]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FAISS</a:t>
          </a:r>
        </a:p>
      </dgm:t>
    </dgm:pt>
    <dgm:pt modelId="{BEC1B415-F5A3-4624-81F3-0FBE5013E89B}" type="parTrans" cxnId="{4A0A4496-E623-4FBA-AB29-D69EABE533A5}">
      <dgm:prSet/>
      <dgm:spPr/>
      <dgm:t>
        <a:bodyPr/>
        <a:lstStyle/>
        <a:p>
          <a:endParaRPr lang="en-IN"/>
        </a:p>
      </dgm:t>
    </dgm:pt>
    <dgm:pt modelId="{3FE25422-3B13-4770-B8E3-DEF307FD6D80}" type="sibTrans" cxnId="{4A0A4496-E623-4FBA-AB29-D69EABE533A5}">
      <dgm:prSet/>
      <dgm:spPr/>
      <dgm:t>
        <a:bodyPr/>
        <a:lstStyle/>
        <a:p>
          <a:endParaRPr lang="en-IN"/>
        </a:p>
      </dgm:t>
    </dgm:pt>
    <dgm:pt modelId="{867F3023-9407-4357-AC71-DBA3B328ABDF}" type="pres">
      <dgm:prSet presAssocID="{F814A296-6968-40D9-B551-CFD6338A1E27}" presName="rootnode" presStyleCnt="0">
        <dgm:presLayoutVars>
          <dgm:chMax/>
          <dgm:chPref/>
          <dgm:dir/>
          <dgm:animLvl val="lvl"/>
        </dgm:presLayoutVars>
      </dgm:prSet>
      <dgm:spPr/>
    </dgm:pt>
    <dgm:pt modelId="{049700FB-FBB8-4AEA-A920-CF7FC4FF1673}" type="pres">
      <dgm:prSet presAssocID="{835FCE91-1393-4C2A-9C10-F33BA04C38C7}" presName="composite" presStyleCnt="0"/>
      <dgm:spPr/>
    </dgm:pt>
    <dgm:pt modelId="{A21EBF93-97C8-4AFA-A5B8-FE4CC53CC9D6}" type="pres">
      <dgm:prSet presAssocID="{835FCE91-1393-4C2A-9C10-F33BA04C38C7}" presName="bentUpArrow1" presStyleLbl="alignImgPlace1" presStyleIdx="0" presStyleCnt="4"/>
      <dgm:spPr/>
    </dgm:pt>
    <dgm:pt modelId="{331C88B1-4160-4C71-90AE-55F75E4070AF}" type="pres">
      <dgm:prSet presAssocID="{835FCE91-1393-4C2A-9C10-F33BA04C38C7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EADD9773-073F-4FF0-8961-DC319DC0CB86}" type="pres">
      <dgm:prSet presAssocID="{835FCE91-1393-4C2A-9C10-F33BA04C38C7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265E3A1-D682-4183-A6DE-49D3CB3CBA53}" type="pres">
      <dgm:prSet presAssocID="{07385489-8D92-48BD-B03E-38F1C2328B7E}" presName="sibTrans" presStyleCnt="0"/>
      <dgm:spPr/>
    </dgm:pt>
    <dgm:pt modelId="{269B895F-708B-4A52-B155-80AC851983EF}" type="pres">
      <dgm:prSet presAssocID="{8D45F5B4-F0AC-4FAC-8F80-E033E19F6954}" presName="composite" presStyleCnt="0"/>
      <dgm:spPr/>
    </dgm:pt>
    <dgm:pt modelId="{1E83128E-B9E8-4C03-A1C6-1AEBA5021A0A}" type="pres">
      <dgm:prSet presAssocID="{8D45F5B4-F0AC-4FAC-8F80-E033E19F6954}" presName="bentUpArrow1" presStyleLbl="alignImgPlace1" presStyleIdx="1" presStyleCnt="4"/>
      <dgm:spPr/>
    </dgm:pt>
    <dgm:pt modelId="{0182E037-CFB2-4529-B27E-A9978F5C13CB}" type="pres">
      <dgm:prSet presAssocID="{8D45F5B4-F0AC-4FAC-8F80-E033E19F6954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D4FB3B12-CE5C-4194-BC7A-504EBC31E41C}" type="pres">
      <dgm:prSet presAssocID="{8D45F5B4-F0AC-4FAC-8F80-E033E19F695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2E27C0E6-E8E2-4F27-98E4-10EC805E053C}" type="pres">
      <dgm:prSet presAssocID="{B4C8E4BE-8257-4890-B5A0-416DCE2A092D}" presName="sibTrans" presStyleCnt="0"/>
      <dgm:spPr/>
    </dgm:pt>
    <dgm:pt modelId="{D0E10DD7-D852-4CCB-90B8-E022CD69C7DF}" type="pres">
      <dgm:prSet presAssocID="{F5E2925C-676C-4EE8-BE4D-EF46F29679D3}" presName="composite" presStyleCnt="0"/>
      <dgm:spPr/>
    </dgm:pt>
    <dgm:pt modelId="{B5F57C2A-211E-4384-83D5-5D503BF9E502}" type="pres">
      <dgm:prSet presAssocID="{F5E2925C-676C-4EE8-BE4D-EF46F29679D3}" presName="bentUpArrow1" presStyleLbl="alignImgPlace1" presStyleIdx="2" presStyleCnt="4"/>
      <dgm:spPr/>
    </dgm:pt>
    <dgm:pt modelId="{C8B61383-AE13-47FF-87BE-F0B16E238CB3}" type="pres">
      <dgm:prSet presAssocID="{F5E2925C-676C-4EE8-BE4D-EF46F29679D3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576A53CF-4191-4CAE-8596-BD3C70F1958C}" type="pres">
      <dgm:prSet presAssocID="{F5E2925C-676C-4EE8-BE4D-EF46F29679D3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779C374-E9B9-444F-B141-D7995E0C08BB}" type="pres">
      <dgm:prSet presAssocID="{A67265B7-F51C-423B-8B8D-85A0C5C069A7}" presName="sibTrans" presStyleCnt="0"/>
      <dgm:spPr/>
    </dgm:pt>
    <dgm:pt modelId="{6F882462-2324-445F-BAA9-48B7D0B8E2EC}" type="pres">
      <dgm:prSet presAssocID="{D11BF7FD-5032-4E4B-9FAD-451985B2034A}" presName="composite" presStyleCnt="0"/>
      <dgm:spPr/>
    </dgm:pt>
    <dgm:pt modelId="{67A2DA07-528A-45D7-846B-CF8B0D368C1F}" type="pres">
      <dgm:prSet presAssocID="{D11BF7FD-5032-4E4B-9FAD-451985B2034A}" presName="bentUpArrow1" presStyleLbl="alignImgPlace1" presStyleIdx="3" presStyleCnt="4"/>
      <dgm:spPr/>
    </dgm:pt>
    <dgm:pt modelId="{5AF909EE-BAFC-46E8-8CC7-CC616665D0F1}" type="pres">
      <dgm:prSet presAssocID="{D11BF7FD-5032-4E4B-9FAD-451985B2034A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390102D4-D33C-4DA8-A144-549F5FF7669C}" type="pres">
      <dgm:prSet presAssocID="{D11BF7FD-5032-4E4B-9FAD-451985B2034A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039C64F3-F612-4AB5-90C3-7EA63F374EEB}" type="pres">
      <dgm:prSet presAssocID="{839FB961-A6B6-4EFA-B85E-6E843D5F2908}" presName="sibTrans" presStyleCnt="0"/>
      <dgm:spPr/>
    </dgm:pt>
    <dgm:pt modelId="{9328F885-BD06-4C29-89B8-1A9CE2C85100}" type="pres">
      <dgm:prSet presAssocID="{4D444D32-8205-4DC2-B538-F2BA2584828B}" presName="composite" presStyleCnt="0"/>
      <dgm:spPr/>
    </dgm:pt>
    <dgm:pt modelId="{D817B3F7-41BD-4031-85F2-BFFA6AE21F51}" type="pres">
      <dgm:prSet presAssocID="{4D444D32-8205-4DC2-B538-F2BA2584828B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69339E1C-DE40-4F16-B181-9DDA3962CED3}" srcId="{F814A296-6968-40D9-B551-CFD6338A1E27}" destId="{835FCE91-1393-4C2A-9C10-F33BA04C38C7}" srcOrd="0" destOrd="0" parTransId="{A5402950-8852-4374-A574-223436756A40}" sibTransId="{07385489-8D92-48BD-B03E-38F1C2328B7E}"/>
    <dgm:cxn modelId="{ED82E426-3AA0-42BC-B25A-41F1D9F14530}" type="presOf" srcId="{F814A296-6968-40D9-B551-CFD6338A1E27}" destId="{867F3023-9407-4357-AC71-DBA3B328ABDF}" srcOrd="0" destOrd="0" presId="urn:microsoft.com/office/officeart/2005/8/layout/StepDownProcess"/>
    <dgm:cxn modelId="{1FD42829-7205-4E08-A9CC-14B93FB12CE9}" type="presOf" srcId="{D11BF7FD-5032-4E4B-9FAD-451985B2034A}" destId="{5AF909EE-BAFC-46E8-8CC7-CC616665D0F1}" srcOrd="0" destOrd="0" presId="urn:microsoft.com/office/officeart/2005/8/layout/StepDownProcess"/>
    <dgm:cxn modelId="{79E3F63D-1A02-4792-B8CF-5B40EEA7FC97}" type="presOf" srcId="{8D45F5B4-F0AC-4FAC-8F80-E033E19F6954}" destId="{0182E037-CFB2-4529-B27E-A9978F5C13CB}" srcOrd="0" destOrd="0" presId="urn:microsoft.com/office/officeart/2005/8/layout/StepDownProcess"/>
    <dgm:cxn modelId="{4174695D-FAEE-40BE-96D9-174D58079D25}" srcId="{F814A296-6968-40D9-B551-CFD6338A1E27}" destId="{F5E2925C-676C-4EE8-BE4D-EF46F29679D3}" srcOrd="2" destOrd="0" parTransId="{AD905128-C746-4AD0-AF92-CE61C788820C}" sibTransId="{A67265B7-F51C-423B-8B8D-85A0C5C069A7}"/>
    <dgm:cxn modelId="{91064C60-B41F-4506-927F-EBBE4A7FCAE0}" type="presOf" srcId="{F5E2925C-676C-4EE8-BE4D-EF46F29679D3}" destId="{C8B61383-AE13-47FF-87BE-F0B16E238CB3}" srcOrd="0" destOrd="0" presId="urn:microsoft.com/office/officeart/2005/8/layout/StepDownProcess"/>
    <dgm:cxn modelId="{0AB05A4D-2E9C-4854-B73A-08656CAE82BE}" type="presOf" srcId="{4D444D32-8205-4DC2-B538-F2BA2584828B}" destId="{D817B3F7-41BD-4031-85F2-BFFA6AE21F51}" srcOrd="0" destOrd="0" presId="urn:microsoft.com/office/officeart/2005/8/layout/StepDownProcess"/>
    <dgm:cxn modelId="{4A0A4496-E623-4FBA-AB29-D69EABE533A5}" srcId="{F814A296-6968-40D9-B551-CFD6338A1E27}" destId="{4D444D32-8205-4DC2-B538-F2BA2584828B}" srcOrd="4" destOrd="0" parTransId="{BEC1B415-F5A3-4624-81F3-0FBE5013E89B}" sibTransId="{3FE25422-3B13-4770-B8E3-DEF307FD6D80}"/>
    <dgm:cxn modelId="{18B84DCC-2099-465F-9B37-417464615D15}" srcId="{F814A296-6968-40D9-B551-CFD6338A1E27}" destId="{D11BF7FD-5032-4E4B-9FAD-451985B2034A}" srcOrd="3" destOrd="0" parTransId="{BD0F2234-ACBE-42A5-B345-B5B27D4E129F}" sibTransId="{839FB961-A6B6-4EFA-B85E-6E843D5F2908}"/>
    <dgm:cxn modelId="{A8FC66DF-50BD-4462-B4AE-C753D084B2C1}" srcId="{F814A296-6968-40D9-B551-CFD6338A1E27}" destId="{8D45F5B4-F0AC-4FAC-8F80-E033E19F6954}" srcOrd="1" destOrd="0" parTransId="{4CECDB57-D0C4-4390-9D53-3367B5919139}" sibTransId="{B4C8E4BE-8257-4890-B5A0-416DCE2A092D}"/>
    <dgm:cxn modelId="{269BBEFA-C865-4632-B54F-E8B45097E939}" type="presOf" srcId="{835FCE91-1393-4C2A-9C10-F33BA04C38C7}" destId="{331C88B1-4160-4C71-90AE-55F75E4070AF}" srcOrd="0" destOrd="0" presId="urn:microsoft.com/office/officeart/2005/8/layout/StepDownProcess"/>
    <dgm:cxn modelId="{59D96FD7-8E4B-41EA-BD71-24B49CEDBFED}" type="presParOf" srcId="{867F3023-9407-4357-AC71-DBA3B328ABDF}" destId="{049700FB-FBB8-4AEA-A920-CF7FC4FF1673}" srcOrd="0" destOrd="0" presId="urn:microsoft.com/office/officeart/2005/8/layout/StepDownProcess"/>
    <dgm:cxn modelId="{C721798F-186F-4B5D-BABE-045317C1F209}" type="presParOf" srcId="{049700FB-FBB8-4AEA-A920-CF7FC4FF1673}" destId="{A21EBF93-97C8-4AFA-A5B8-FE4CC53CC9D6}" srcOrd="0" destOrd="0" presId="urn:microsoft.com/office/officeart/2005/8/layout/StepDownProcess"/>
    <dgm:cxn modelId="{B3FDC877-E0A9-42A8-913D-3559892EC8B0}" type="presParOf" srcId="{049700FB-FBB8-4AEA-A920-CF7FC4FF1673}" destId="{331C88B1-4160-4C71-90AE-55F75E4070AF}" srcOrd="1" destOrd="0" presId="urn:microsoft.com/office/officeart/2005/8/layout/StepDownProcess"/>
    <dgm:cxn modelId="{A8B6082D-D758-45F1-8AB3-2BCB31F8081E}" type="presParOf" srcId="{049700FB-FBB8-4AEA-A920-CF7FC4FF1673}" destId="{EADD9773-073F-4FF0-8961-DC319DC0CB86}" srcOrd="2" destOrd="0" presId="urn:microsoft.com/office/officeart/2005/8/layout/StepDownProcess"/>
    <dgm:cxn modelId="{51DA4D31-FE51-46FB-9F0D-AD942EF740E1}" type="presParOf" srcId="{867F3023-9407-4357-AC71-DBA3B328ABDF}" destId="{B265E3A1-D682-4183-A6DE-49D3CB3CBA53}" srcOrd="1" destOrd="0" presId="urn:microsoft.com/office/officeart/2005/8/layout/StepDownProcess"/>
    <dgm:cxn modelId="{59053780-669F-434E-BEE7-BC2A27E43CAE}" type="presParOf" srcId="{867F3023-9407-4357-AC71-DBA3B328ABDF}" destId="{269B895F-708B-4A52-B155-80AC851983EF}" srcOrd="2" destOrd="0" presId="urn:microsoft.com/office/officeart/2005/8/layout/StepDownProcess"/>
    <dgm:cxn modelId="{B9B3AB05-AC95-44AB-88E0-CCB55FB64C72}" type="presParOf" srcId="{269B895F-708B-4A52-B155-80AC851983EF}" destId="{1E83128E-B9E8-4C03-A1C6-1AEBA5021A0A}" srcOrd="0" destOrd="0" presId="urn:microsoft.com/office/officeart/2005/8/layout/StepDownProcess"/>
    <dgm:cxn modelId="{011F2C7B-B659-45B7-AD7B-C7B20CFE90F5}" type="presParOf" srcId="{269B895F-708B-4A52-B155-80AC851983EF}" destId="{0182E037-CFB2-4529-B27E-A9978F5C13CB}" srcOrd="1" destOrd="0" presId="urn:microsoft.com/office/officeart/2005/8/layout/StepDownProcess"/>
    <dgm:cxn modelId="{2AFBDACB-5E9A-408B-9ED8-068919B249E2}" type="presParOf" srcId="{269B895F-708B-4A52-B155-80AC851983EF}" destId="{D4FB3B12-CE5C-4194-BC7A-504EBC31E41C}" srcOrd="2" destOrd="0" presId="urn:microsoft.com/office/officeart/2005/8/layout/StepDownProcess"/>
    <dgm:cxn modelId="{3B8683BE-5D44-44C9-BDE5-E5E1DCC1F3E8}" type="presParOf" srcId="{867F3023-9407-4357-AC71-DBA3B328ABDF}" destId="{2E27C0E6-E8E2-4F27-98E4-10EC805E053C}" srcOrd="3" destOrd="0" presId="urn:microsoft.com/office/officeart/2005/8/layout/StepDownProcess"/>
    <dgm:cxn modelId="{E71C44F2-428D-4B4A-B01B-FA7B7E4BC914}" type="presParOf" srcId="{867F3023-9407-4357-AC71-DBA3B328ABDF}" destId="{D0E10DD7-D852-4CCB-90B8-E022CD69C7DF}" srcOrd="4" destOrd="0" presId="urn:microsoft.com/office/officeart/2005/8/layout/StepDownProcess"/>
    <dgm:cxn modelId="{C66FE5F0-1CE6-4D84-BD3E-E568B178D129}" type="presParOf" srcId="{D0E10DD7-D852-4CCB-90B8-E022CD69C7DF}" destId="{B5F57C2A-211E-4384-83D5-5D503BF9E502}" srcOrd="0" destOrd="0" presId="urn:microsoft.com/office/officeart/2005/8/layout/StepDownProcess"/>
    <dgm:cxn modelId="{CEF2B264-E39B-423F-9846-CEDAF83A91DE}" type="presParOf" srcId="{D0E10DD7-D852-4CCB-90B8-E022CD69C7DF}" destId="{C8B61383-AE13-47FF-87BE-F0B16E238CB3}" srcOrd="1" destOrd="0" presId="urn:microsoft.com/office/officeart/2005/8/layout/StepDownProcess"/>
    <dgm:cxn modelId="{F8FAD2F4-E071-4932-A851-BE83C81D811B}" type="presParOf" srcId="{D0E10DD7-D852-4CCB-90B8-E022CD69C7DF}" destId="{576A53CF-4191-4CAE-8596-BD3C70F1958C}" srcOrd="2" destOrd="0" presId="urn:microsoft.com/office/officeart/2005/8/layout/StepDownProcess"/>
    <dgm:cxn modelId="{A802B8D2-602E-4C58-97DE-C61FD5053FF5}" type="presParOf" srcId="{867F3023-9407-4357-AC71-DBA3B328ABDF}" destId="{6779C374-E9B9-444F-B141-D7995E0C08BB}" srcOrd="5" destOrd="0" presId="urn:microsoft.com/office/officeart/2005/8/layout/StepDownProcess"/>
    <dgm:cxn modelId="{C41620FD-8064-4329-9B99-EF948D934F1F}" type="presParOf" srcId="{867F3023-9407-4357-AC71-DBA3B328ABDF}" destId="{6F882462-2324-445F-BAA9-48B7D0B8E2EC}" srcOrd="6" destOrd="0" presId="urn:microsoft.com/office/officeart/2005/8/layout/StepDownProcess"/>
    <dgm:cxn modelId="{15AE7928-942A-4D5C-80E7-1C150521ED2E}" type="presParOf" srcId="{6F882462-2324-445F-BAA9-48B7D0B8E2EC}" destId="{67A2DA07-528A-45D7-846B-CF8B0D368C1F}" srcOrd="0" destOrd="0" presId="urn:microsoft.com/office/officeart/2005/8/layout/StepDownProcess"/>
    <dgm:cxn modelId="{8256B466-8D1E-4E73-B8D4-351A553E7E61}" type="presParOf" srcId="{6F882462-2324-445F-BAA9-48B7D0B8E2EC}" destId="{5AF909EE-BAFC-46E8-8CC7-CC616665D0F1}" srcOrd="1" destOrd="0" presId="urn:microsoft.com/office/officeart/2005/8/layout/StepDownProcess"/>
    <dgm:cxn modelId="{CAF3A598-0FF6-4AD7-B44E-A6B79E373B6D}" type="presParOf" srcId="{6F882462-2324-445F-BAA9-48B7D0B8E2EC}" destId="{390102D4-D33C-4DA8-A144-549F5FF7669C}" srcOrd="2" destOrd="0" presId="urn:microsoft.com/office/officeart/2005/8/layout/StepDownProcess"/>
    <dgm:cxn modelId="{11436607-8019-44B6-95E6-3518453F01AF}" type="presParOf" srcId="{867F3023-9407-4357-AC71-DBA3B328ABDF}" destId="{039C64F3-F612-4AB5-90C3-7EA63F374EEB}" srcOrd="7" destOrd="0" presId="urn:microsoft.com/office/officeart/2005/8/layout/StepDownProcess"/>
    <dgm:cxn modelId="{C867EBD2-DB0B-4B50-BEFC-11F2412F147D}" type="presParOf" srcId="{867F3023-9407-4357-AC71-DBA3B328ABDF}" destId="{9328F885-BD06-4C29-89B8-1A9CE2C85100}" srcOrd="8" destOrd="0" presId="urn:microsoft.com/office/officeart/2005/8/layout/StepDownProcess"/>
    <dgm:cxn modelId="{59BAE9BB-07B7-417C-AC18-FAED2680651D}" type="presParOf" srcId="{9328F885-BD06-4C29-89B8-1A9CE2C85100}" destId="{D817B3F7-41BD-4031-85F2-BFFA6AE21F5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8C3218-B501-48D4-BB8F-AD7A54EAB79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9F0E7644-0F12-4B4B-9D3D-EE54931E4527}">
      <dgm:prSet phldrT="[Text]" custT="1"/>
      <dgm:spPr/>
      <dgm:t>
        <a:bodyPr/>
        <a:lstStyle/>
        <a:p>
          <a:r>
            <a:rPr lang="en-IN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 UI</a:t>
          </a:r>
        </a:p>
      </dgm:t>
    </dgm:pt>
    <dgm:pt modelId="{3EC2D662-A884-44EE-A8BE-8895ACFB9D05}" type="parTrans" cxnId="{C8875FE4-11CB-4889-B235-AC9D39A05B00}">
      <dgm:prSet/>
      <dgm:spPr/>
      <dgm:t>
        <a:bodyPr/>
        <a:lstStyle/>
        <a:p>
          <a:endParaRPr lang="en-IN"/>
        </a:p>
      </dgm:t>
    </dgm:pt>
    <dgm:pt modelId="{1463E007-BC92-4034-BCC3-88A102079ED5}" type="sibTrans" cxnId="{C8875FE4-11CB-4889-B235-AC9D39A05B00}">
      <dgm:prSet/>
      <dgm:spPr/>
      <dgm:t>
        <a:bodyPr/>
        <a:lstStyle/>
        <a:p>
          <a:endParaRPr lang="en-IN"/>
        </a:p>
      </dgm:t>
    </dgm:pt>
    <dgm:pt modelId="{D2D72C19-1373-4B30-AEA9-3919AB283613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Coordinator Agent</a:t>
          </a:r>
        </a:p>
      </dgm:t>
    </dgm:pt>
    <dgm:pt modelId="{AB6422ED-FC20-4237-A591-1453521BC6E3}" type="parTrans" cxnId="{A8540923-B699-4156-A32D-4BCC114EA9EB}">
      <dgm:prSet/>
      <dgm:spPr/>
      <dgm:t>
        <a:bodyPr/>
        <a:lstStyle/>
        <a:p>
          <a:endParaRPr lang="en-IN"/>
        </a:p>
      </dgm:t>
    </dgm:pt>
    <dgm:pt modelId="{0F0DBDFA-03E7-4813-B498-957EB1B754EE}" type="sibTrans" cxnId="{A8540923-B699-4156-A32D-4BCC114EA9EB}">
      <dgm:prSet/>
      <dgm:spPr/>
      <dgm:t>
        <a:bodyPr/>
        <a:lstStyle/>
        <a:p>
          <a:endParaRPr lang="en-IN"/>
        </a:p>
      </dgm:t>
    </dgm:pt>
    <dgm:pt modelId="{7AAAEF50-A0A5-4EE2-A2E9-F30164C7EFDD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Retrieval Agent</a:t>
          </a:r>
        </a:p>
      </dgm:t>
    </dgm:pt>
    <dgm:pt modelId="{7C664338-6A6A-4668-A06C-D8BA45091F37}" type="parTrans" cxnId="{BB0C36C8-2C3A-47E1-866A-A8ED4E3FE188}">
      <dgm:prSet/>
      <dgm:spPr/>
      <dgm:t>
        <a:bodyPr/>
        <a:lstStyle/>
        <a:p>
          <a:endParaRPr lang="en-IN"/>
        </a:p>
      </dgm:t>
    </dgm:pt>
    <dgm:pt modelId="{D24DF585-EFC8-4E67-AF24-9B3AC4266A68}" type="sibTrans" cxnId="{BB0C36C8-2C3A-47E1-866A-A8ED4E3FE188}">
      <dgm:prSet/>
      <dgm:spPr/>
      <dgm:t>
        <a:bodyPr/>
        <a:lstStyle/>
        <a:p>
          <a:endParaRPr lang="en-IN"/>
        </a:p>
      </dgm:t>
    </dgm:pt>
    <dgm:pt modelId="{3C7E27D7-7092-47C1-BD8B-09599036B8BE}">
      <dgm:prSet phldrT="[Text]" custT="1"/>
      <dgm:spPr/>
      <dgm:t>
        <a:bodyPr/>
        <a:lstStyle/>
        <a:p>
          <a:r>
            <a:rPr lang="en-IN" sz="1400">
              <a:latin typeface="Times New Roman" panose="02020603050405020304" pitchFamily="18" charset="0"/>
              <a:cs typeface="Times New Roman" panose="02020603050405020304" pitchFamily="18" charset="0"/>
            </a:rPr>
            <a:t>FAISS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3011A-227E-49BA-BB49-C8819B91E377}" type="parTrans" cxnId="{6E0EABCA-DAD4-41C8-9A7B-666070E0C792}">
      <dgm:prSet/>
      <dgm:spPr/>
      <dgm:t>
        <a:bodyPr/>
        <a:lstStyle/>
        <a:p>
          <a:endParaRPr lang="en-IN"/>
        </a:p>
      </dgm:t>
    </dgm:pt>
    <dgm:pt modelId="{93D8E7AB-AEC1-4A84-9479-ECFEB025F829}" type="sibTrans" cxnId="{6E0EABCA-DAD4-41C8-9A7B-666070E0C792}">
      <dgm:prSet/>
      <dgm:spPr/>
      <dgm:t>
        <a:bodyPr/>
        <a:lstStyle/>
        <a:p>
          <a:endParaRPr lang="en-IN"/>
        </a:p>
      </dgm:t>
    </dgm:pt>
    <dgm:pt modelId="{E5495B2B-6AA0-4BAF-8F01-31A477D3A941}">
      <dgm:prSet phldrT="[Text]"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LLM Response Agent</a:t>
          </a:r>
        </a:p>
      </dgm:t>
    </dgm:pt>
    <dgm:pt modelId="{383403C8-E358-4748-AB0F-DD300C1E0F08}" type="parTrans" cxnId="{09F413D9-4689-452C-BB11-3BFC28FED584}">
      <dgm:prSet/>
      <dgm:spPr/>
      <dgm:t>
        <a:bodyPr/>
        <a:lstStyle/>
        <a:p>
          <a:endParaRPr lang="en-IN"/>
        </a:p>
      </dgm:t>
    </dgm:pt>
    <dgm:pt modelId="{F253CAED-A1DB-481C-9A49-06354B9B0334}" type="sibTrans" cxnId="{09F413D9-4689-452C-BB11-3BFC28FED584}">
      <dgm:prSet/>
      <dgm:spPr/>
      <dgm:t>
        <a:bodyPr/>
        <a:lstStyle/>
        <a:p>
          <a:endParaRPr lang="en-IN"/>
        </a:p>
      </dgm:t>
    </dgm:pt>
    <dgm:pt modelId="{3891A613-74E1-45B5-B9B7-5BFAB24F6A18}">
      <dgm:prSet phldrT="[Text]" custT="1"/>
      <dgm:spPr/>
      <dgm:t>
        <a:bodyPr/>
        <a:lstStyle/>
        <a:p>
          <a:r>
            <a:rPr lang="en-IN" sz="1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GroqLLM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AC6ECE-8C51-48F8-A2F4-70E60F6968EE}" type="parTrans" cxnId="{E62D0B2A-33FB-4633-925A-903A2DD9996A}">
      <dgm:prSet/>
      <dgm:spPr/>
      <dgm:t>
        <a:bodyPr/>
        <a:lstStyle/>
        <a:p>
          <a:endParaRPr lang="en-IN"/>
        </a:p>
      </dgm:t>
    </dgm:pt>
    <dgm:pt modelId="{F569CEBD-ED46-44C6-942C-0A2A5F1377D1}" type="sibTrans" cxnId="{E62D0B2A-33FB-4633-925A-903A2DD9996A}">
      <dgm:prSet/>
      <dgm:spPr/>
      <dgm:t>
        <a:bodyPr/>
        <a:lstStyle/>
        <a:p>
          <a:endParaRPr lang="en-IN"/>
        </a:p>
      </dgm:t>
    </dgm:pt>
    <dgm:pt modelId="{6414DAE0-4E6F-4FAC-B47A-2FB922072824}" type="pres">
      <dgm:prSet presAssocID="{F68C3218-B501-48D4-BB8F-AD7A54EAB79E}" presName="rootnode" presStyleCnt="0">
        <dgm:presLayoutVars>
          <dgm:chMax/>
          <dgm:chPref/>
          <dgm:dir/>
          <dgm:animLvl val="lvl"/>
        </dgm:presLayoutVars>
      </dgm:prSet>
      <dgm:spPr/>
    </dgm:pt>
    <dgm:pt modelId="{7969D317-81ED-4782-BFA5-31C807B1E1F2}" type="pres">
      <dgm:prSet presAssocID="{9F0E7644-0F12-4B4B-9D3D-EE54931E4527}" presName="composite" presStyleCnt="0"/>
      <dgm:spPr/>
    </dgm:pt>
    <dgm:pt modelId="{08B495A4-E448-401C-BA53-FEE4901B9541}" type="pres">
      <dgm:prSet presAssocID="{9F0E7644-0F12-4B4B-9D3D-EE54931E4527}" presName="bentUpArrow1" presStyleLbl="alignImgPlace1" presStyleIdx="0" presStyleCnt="5"/>
      <dgm:spPr/>
    </dgm:pt>
    <dgm:pt modelId="{89392800-A701-42C0-9054-3F800607D8A7}" type="pres">
      <dgm:prSet presAssocID="{9F0E7644-0F12-4B4B-9D3D-EE54931E4527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7D3E0F8-CCC0-4CF6-90A1-FBC4F697D486}" type="pres">
      <dgm:prSet presAssocID="{9F0E7644-0F12-4B4B-9D3D-EE54931E4527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3C3D5C2-9436-4C3C-8761-8BC99C0B0FCC}" type="pres">
      <dgm:prSet presAssocID="{1463E007-BC92-4034-BCC3-88A102079ED5}" presName="sibTrans" presStyleCnt="0"/>
      <dgm:spPr/>
    </dgm:pt>
    <dgm:pt modelId="{B59C0163-DA37-4C93-8775-8C88EEAB7F4D}" type="pres">
      <dgm:prSet presAssocID="{D2D72C19-1373-4B30-AEA9-3919AB283613}" presName="composite" presStyleCnt="0"/>
      <dgm:spPr/>
    </dgm:pt>
    <dgm:pt modelId="{A3651504-C845-407D-A69D-BD4034EB244B}" type="pres">
      <dgm:prSet presAssocID="{D2D72C19-1373-4B30-AEA9-3919AB283613}" presName="bentUpArrow1" presStyleLbl="alignImgPlace1" presStyleIdx="1" presStyleCnt="5"/>
      <dgm:spPr/>
    </dgm:pt>
    <dgm:pt modelId="{4E35CB13-9BBC-409C-8EC7-22BFC3E4698F}" type="pres">
      <dgm:prSet presAssocID="{D2D72C19-1373-4B30-AEA9-3919AB283613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474E77B8-4788-4B5C-AE65-6AC65D6FED61}" type="pres">
      <dgm:prSet presAssocID="{D2D72C19-1373-4B30-AEA9-3919AB283613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7B9E9EB1-0811-46BD-9525-2E58B7079481}" type="pres">
      <dgm:prSet presAssocID="{0F0DBDFA-03E7-4813-B498-957EB1B754EE}" presName="sibTrans" presStyleCnt="0"/>
      <dgm:spPr/>
    </dgm:pt>
    <dgm:pt modelId="{1C08EB7D-4951-4CE9-8D02-F326DC6D7052}" type="pres">
      <dgm:prSet presAssocID="{7AAAEF50-A0A5-4EE2-A2E9-F30164C7EFDD}" presName="composite" presStyleCnt="0"/>
      <dgm:spPr/>
    </dgm:pt>
    <dgm:pt modelId="{8F53DCF4-87A5-4A60-A403-D5254B16B888}" type="pres">
      <dgm:prSet presAssocID="{7AAAEF50-A0A5-4EE2-A2E9-F30164C7EFDD}" presName="bentUpArrow1" presStyleLbl="alignImgPlace1" presStyleIdx="2" presStyleCnt="5"/>
      <dgm:spPr/>
    </dgm:pt>
    <dgm:pt modelId="{370D9A8F-F94E-4A2F-A560-FACB82283171}" type="pres">
      <dgm:prSet presAssocID="{7AAAEF50-A0A5-4EE2-A2E9-F30164C7EFDD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826CC7B2-8A3E-4B55-B59B-0C79EAAD9D04}" type="pres">
      <dgm:prSet presAssocID="{7AAAEF50-A0A5-4EE2-A2E9-F30164C7EFDD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CD603752-0812-4769-BF6B-9E1E4DD3F08A}" type="pres">
      <dgm:prSet presAssocID="{D24DF585-EFC8-4E67-AF24-9B3AC4266A68}" presName="sibTrans" presStyleCnt="0"/>
      <dgm:spPr/>
    </dgm:pt>
    <dgm:pt modelId="{0A70E7A7-EE54-4205-8C67-675174F2D8AA}" type="pres">
      <dgm:prSet presAssocID="{3C7E27D7-7092-47C1-BD8B-09599036B8BE}" presName="composite" presStyleCnt="0"/>
      <dgm:spPr/>
    </dgm:pt>
    <dgm:pt modelId="{8EEFD8DA-2C19-430A-92AE-0B0B9F493365}" type="pres">
      <dgm:prSet presAssocID="{3C7E27D7-7092-47C1-BD8B-09599036B8BE}" presName="bentUpArrow1" presStyleLbl="alignImgPlace1" presStyleIdx="3" presStyleCnt="5"/>
      <dgm:spPr/>
    </dgm:pt>
    <dgm:pt modelId="{82998553-224D-4A5F-98A3-ACF279A2AEC6}" type="pres">
      <dgm:prSet presAssocID="{3C7E27D7-7092-47C1-BD8B-09599036B8BE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44F3C981-DF44-4923-A8E4-1C78B75AEC18}" type="pres">
      <dgm:prSet presAssocID="{3C7E27D7-7092-47C1-BD8B-09599036B8BE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832F4D7-AD58-4788-9098-ACF5E14B9445}" type="pres">
      <dgm:prSet presAssocID="{93D8E7AB-AEC1-4A84-9479-ECFEB025F829}" presName="sibTrans" presStyleCnt="0"/>
      <dgm:spPr/>
    </dgm:pt>
    <dgm:pt modelId="{1E9A35A6-927D-4823-89C4-8FC42D1F78D6}" type="pres">
      <dgm:prSet presAssocID="{E5495B2B-6AA0-4BAF-8F01-31A477D3A941}" presName="composite" presStyleCnt="0"/>
      <dgm:spPr/>
    </dgm:pt>
    <dgm:pt modelId="{77222CDA-B916-457D-9626-EA8FCCB46EA4}" type="pres">
      <dgm:prSet presAssocID="{E5495B2B-6AA0-4BAF-8F01-31A477D3A941}" presName="bentUpArrow1" presStyleLbl="alignImgPlace1" presStyleIdx="4" presStyleCnt="5"/>
      <dgm:spPr/>
    </dgm:pt>
    <dgm:pt modelId="{DD95D270-AAF0-47CB-8E62-59026940B84C}" type="pres">
      <dgm:prSet presAssocID="{E5495B2B-6AA0-4BAF-8F01-31A477D3A941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00E55E0D-1E3E-4B44-8FD9-D54F3E946EB9}" type="pres">
      <dgm:prSet presAssocID="{E5495B2B-6AA0-4BAF-8F01-31A477D3A94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363539E-1496-46C5-9D03-F331AC267FB2}" type="pres">
      <dgm:prSet presAssocID="{F253CAED-A1DB-481C-9A49-06354B9B0334}" presName="sibTrans" presStyleCnt="0"/>
      <dgm:spPr/>
    </dgm:pt>
    <dgm:pt modelId="{950716CE-444D-48F8-9B02-902865A0EEEA}" type="pres">
      <dgm:prSet presAssocID="{3891A613-74E1-45B5-B9B7-5BFAB24F6A18}" presName="composite" presStyleCnt="0"/>
      <dgm:spPr/>
    </dgm:pt>
    <dgm:pt modelId="{A71159F9-B9C0-4D7F-9581-388F7F013FA5}" type="pres">
      <dgm:prSet presAssocID="{3891A613-74E1-45B5-B9B7-5BFAB24F6A18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DF18EF04-1619-4FB6-BEAF-FE97E0C000DD}" type="presOf" srcId="{F68C3218-B501-48D4-BB8F-AD7A54EAB79E}" destId="{6414DAE0-4E6F-4FAC-B47A-2FB922072824}" srcOrd="0" destOrd="0" presId="urn:microsoft.com/office/officeart/2005/8/layout/StepDownProcess"/>
    <dgm:cxn modelId="{A8540923-B699-4156-A32D-4BCC114EA9EB}" srcId="{F68C3218-B501-48D4-BB8F-AD7A54EAB79E}" destId="{D2D72C19-1373-4B30-AEA9-3919AB283613}" srcOrd="1" destOrd="0" parTransId="{AB6422ED-FC20-4237-A591-1453521BC6E3}" sibTransId="{0F0DBDFA-03E7-4813-B498-957EB1B754EE}"/>
    <dgm:cxn modelId="{E62D0B2A-33FB-4633-925A-903A2DD9996A}" srcId="{F68C3218-B501-48D4-BB8F-AD7A54EAB79E}" destId="{3891A613-74E1-45B5-B9B7-5BFAB24F6A18}" srcOrd="5" destOrd="0" parTransId="{81AC6ECE-8C51-48F8-A2F4-70E60F6968EE}" sibTransId="{F569CEBD-ED46-44C6-942C-0A2A5F1377D1}"/>
    <dgm:cxn modelId="{E0BDBE68-2F6C-4D44-88B3-F2E60608E141}" type="presOf" srcId="{7AAAEF50-A0A5-4EE2-A2E9-F30164C7EFDD}" destId="{370D9A8F-F94E-4A2F-A560-FACB82283171}" srcOrd="0" destOrd="0" presId="urn:microsoft.com/office/officeart/2005/8/layout/StepDownProcess"/>
    <dgm:cxn modelId="{E0917E6F-D58A-4B9B-962F-68DBBA7C17C2}" type="presOf" srcId="{D2D72C19-1373-4B30-AEA9-3919AB283613}" destId="{4E35CB13-9BBC-409C-8EC7-22BFC3E4698F}" srcOrd="0" destOrd="0" presId="urn:microsoft.com/office/officeart/2005/8/layout/StepDownProcess"/>
    <dgm:cxn modelId="{B9EA5389-6B83-4B05-8400-817DA6FB5BE3}" type="presOf" srcId="{3C7E27D7-7092-47C1-BD8B-09599036B8BE}" destId="{82998553-224D-4A5F-98A3-ACF279A2AEC6}" srcOrd="0" destOrd="0" presId="urn:microsoft.com/office/officeart/2005/8/layout/StepDownProcess"/>
    <dgm:cxn modelId="{778C0899-9862-4BF5-99CC-BBA490B72606}" type="presOf" srcId="{3891A613-74E1-45B5-B9B7-5BFAB24F6A18}" destId="{A71159F9-B9C0-4D7F-9581-388F7F013FA5}" srcOrd="0" destOrd="0" presId="urn:microsoft.com/office/officeart/2005/8/layout/StepDownProcess"/>
    <dgm:cxn modelId="{16FDBDAC-AF30-4EF3-A66B-288A07D45AC7}" type="presOf" srcId="{E5495B2B-6AA0-4BAF-8F01-31A477D3A941}" destId="{DD95D270-AAF0-47CB-8E62-59026940B84C}" srcOrd="0" destOrd="0" presId="urn:microsoft.com/office/officeart/2005/8/layout/StepDownProcess"/>
    <dgm:cxn modelId="{97B549BB-1A6F-4E39-A5E7-2860B4D6CDAA}" type="presOf" srcId="{9F0E7644-0F12-4B4B-9D3D-EE54931E4527}" destId="{89392800-A701-42C0-9054-3F800607D8A7}" srcOrd="0" destOrd="0" presId="urn:microsoft.com/office/officeart/2005/8/layout/StepDownProcess"/>
    <dgm:cxn modelId="{BB0C36C8-2C3A-47E1-866A-A8ED4E3FE188}" srcId="{F68C3218-B501-48D4-BB8F-AD7A54EAB79E}" destId="{7AAAEF50-A0A5-4EE2-A2E9-F30164C7EFDD}" srcOrd="2" destOrd="0" parTransId="{7C664338-6A6A-4668-A06C-D8BA45091F37}" sibTransId="{D24DF585-EFC8-4E67-AF24-9B3AC4266A68}"/>
    <dgm:cxn modelId="{6E0EABCA-DAD4-41C8-9A7B-666070E0C792}" srcId="{F68C3218-B501-48D4-BB8F-AD7A54EAB79E}" destId="{3C7E27D7-7092-47C1-BD8B-09599036B8BE}" srcOrd="3" destOrd="0" parTransId="{23B3011A-227E-49BA-BB49-C8819B91E377}" sibTransId="{93D8E7AB-AEC1-4A84-9479-ECFEB025F829}"/>
    <dgm:cxn modelId="{09F413D9-4689-452C-BB11-3BFC28FED584}" srcId="{F68C3218-B501-48D4-BB8F-AD7A54EAB79E}" destId="{E5495B2B-6AA0-4BAF-8F01-31A477D3A941}" srcOrd="4" destOrd="0" parTransId="{383403C8-E358-4748-AB0F-DD300C1E0F08}" sibTransId="{F253CAED-A1DB-481C-9A49-06354B9B0334}"/>
    <dgm:cxn modelId="{C8875FE4-11CB-4889-B235-AC9D39A05B00}" srcId="{F68C3218-B501-48D4-BB8F-AD7A54EAB79E}" destId="{9F0E7644-0F12-4B4B-9D3D-EE54931E4527}" srcOrd="0" destOrd="0" parTransId="{3EC2D662-A884-44EE-A8BE-8895ACFB9D05}" sibTransId="{1463E007-BC92-4034-BCC3-88A102079ED5}"/>
    <dgm:cxn modelId="{E6A2056C-D39D-4376-AD66-B9D56C48EC48}" type="presParOf" srcId="{6414DAE0-4E6F-4FAC-B47A-2FB922072824}" destId="{7969D317-81ED-4782-BFA5-31C807B1E1F2}" srcOrd="0" destOrd="0" presId="urn:microsoft.com/office/officeart/2005/8/layout/StepDownProcess"/>
    <dgm:cxn modelId="{AC57B65C-F9CA-4E09-9165-8F64594FF5ED}" type="presParOf" srcId="{7969D317-81ED-4782-BFA5-31C807B1E1F2}" destId="{08B495A4-E448-401C-BA53-FEE4901B9541}" srcOrd="0" destOrd="0" presId="urn:microsoft.com/office/officeart/2005/8/layout/StepDownProcess"/>
    <dgm:cxn modelId="{7E850AB2-861E-42DC-B383-BA946B2D480D}" type="presParOf" srcId="{7969D317-81ED-4782-BFA5-31C807B1E1F2}" destId="{89392800-A701-42C0-9054-3F800607D8A7}" srcOrd="1" destOrd="0" presId="urn:microsoft.com/office/officeart/2005/8/layout/StepDownProcess"/>
    <dgm:cxn modelId="{F98BE589-BFD9-4DF5-977F-28F30CBDC345}" type="presParOf" srcId="{7969D317-81ED-4782-BFA5-31C807B1E1F2}" destId="{47D3E0F8-CCC0-4CF6-90A1-FBC4F697D486}" srcOrd="2" destOrd="0" presId="urn:microsoft.com/office/officeart/2005/8/layout/StepDownProcess"/>
    <dgm:cxn modelId="{FFE696A6-8E8D-423E-8E57-F3FCAA413748}" type="presParOf" srcId="{6414DAE0-4E6F-4FAC-B47A-2FB922072824}" destId="{23C3D5C2-9436-4C3C-8761-8BC99C0B0FCC}" srcOrd="1" destOrd="0" presId="urn:microsoft.com/office/officeart/2005/8/layout/StepDownProcess"/>
    <dgm:cxn modelId="{30EC2E7F-F13D-4AA5-B077-B3950B758EF4}" type="presParOf" srcId="{6414DAE0-4E6F-4FAC-B47A-2FB922072824}" destId="{B59C0163-DA37-4C93-8775-8C88EEAB7F4D}" srcOrd="2" destOrd="0" presId="urn:microsoft.com/office/officeart/2005/8/layout/StepDownProcess"/>
    <dgm:cxn modelId="{CAFEB9E1-F880-4A7D-90B0-E4546ED4A62B}" type="presParOf" srcId="{B59C0163-DA37-4C93-8775-8C88EEAB7F4D}" destId="{A3651504-C845-407D-A69D-BD4034EB244B}" srcOrd="0" destOrd="0" presId="urn:microsoft.com/office/officeart/2005/8/layout/StepDownProcess"/>
    <dgm:cxn modelId="{3A4190DB-1527-4396-8777-54482C7F352A}" type="presParOf" srcId="{B59C0163-DA37-4C93-8775-8C88EEAB7F4D}" destId="{4E35CB13-9BBC-409C-8EC7-22BFC3E4698F}" srcOrd="1" destOrd="0" presId="urn:microsoft.com/office/officeart/2005/8/layout/StepDownProcess"/>
    <dgm:cxn modelId="{5302B256-440C-492D-A2F4-D369AFBE6C13}" type="presParOf" srcId="{B59C0163-DA37-4C93-8775-8C88EEAB7F4D}" destId="{474E77B8-4788-4B5C-AE65-6AC65D6FED61}" srcOrd="2" destOrd="0" presId="urn:microsoft.com/office/officeart/2005/8/layout/StepDownProcess"/>
    <dgm:cxn modelId="{AE5BA7F6-2B43-44F8-A17D-676109230976}" type="presParOf" srcId="{6414DAE0-4E6F-4FAC-B47A-2FB922072824}" destId="{7B9E9EB1-0811-46BD-9525-2E58B7079481}" srcOrd="3" destOrd="0" presId="urn:microsoft.com/office/officeart/2005/8/layout/StepDownProcess"/>
    <dgm:cxn modelId="{EB2A66EB-CBDA-4914-8D71-034AE35C97BE}" type="presParOf" srcId="{6414DAE0-4E6F-4FAC-B47A-2FB922072824}" destId="{1C08EB7D-4951-4CE9-8D02-F326DC6D7052}" srcOrd="4" destOrd="0" presId="urn:microsoft.com/office/officeart/2005/8/layout/StepDownProcess"/>
    <dgm:cxn modelId="{055DA326-2CAD-43E9-BB36-3594DE1F365B}" type="presParOf" srcId="{1C08EB7D-4951-4CE9-8D02-F326DC6D7052}" destId="{8F53DCF4-87A5-4A60-A403-D5254B16B888}" srcOrd="0" destOrd="0" presId="urn:microsoft.com/office/officeart/2005/8/layout/StepDownProcess"/>
    <dgm:cxn modelId="{4D0DAED4-C888-4596-958E-1DC474801C43}" type="presParOf" srcId="{1C08EB7D-4951-4CE9-8D02-F326DC6D7052}" destId="{370D9A8F-F94E-4A2F-A560-FACB82283171}" srcOrd="1" destOrd="0" presId="urn:microsoft.com/office/officeart/2005/8/layout/StepDownProcess"/>
    <dgm:cxn modelId="{4D4C8C86-ACC2-4DF6-BC8D-A80707228B99}" type="presParOf" srcId="{1C08EB7D-4951-4CE9-8D02-F326DC6D7052}" destId="{826CC7B2-8A3E-4B55-B59B-0C79EAAD9D04}" srcOrd="2" destOrd="0" presId="urn:microsoft.com/office/officeart/2005/8/layout/StepDownProcess"/>
    <dgm:cxn modelId="{99803F60-ACBE-4670-9D32-6829FD31BBD4}" type="presParOf" srcId="{6414DAE0-4E6F-4FAC-B47A-2FB922072824}" destId="{CD603752-0812-4769-BF6B-9E1E4DD3F08A}" srcOrd="5" destOrd="0" presId="urn:microsoft.com/office/officeart/2005/8/layout/StepDownProcess"/>
    <dgm:cxn modelId="{607732B2-49CE-4A7C-9B2E-23CFE01A6E3A}" type="presParOf" srcId="{6414DAE0-4E6F-4FAC-B47A-2FB922072824}" destId="{0A70E7A7-EE54-4205-8C67-675174F2D8AA}" srcOrd="6" destOrd="0" presId="urn:microsoft.com/office/officeart/2005/8/layout/StepDownProcess"/>
    <dgm:cxn modelId="{04F98404-28EB-40F9-8817-4FC3A56F437C}" type="presParOf" srcId="{0A70E7A7-EE54-4205-8C67-675174F2D8AA}" destId="{8EEFD8DA-2C19-430A-92AE-0B0B9F493365}" srcOrd="0" destOrd="0" presId="urn:microsoft.com/office/officeart/2005/8/layout/StepDownProcess"/>
    <dgm:cxn modelId="{4099B188-375B-4DB8-84A4-D065E623DD99}" type="presParOf" srcId="{0A70E7A7-EE54-4205-8C67-675174F2D8AA}" destId="{82998553-224D-4A5F-98A3-ACF279A2AEC6}" srcOrd="1" destOrd="0" presId="urn:microsoft.com/office/officeart/2005/8/layout/StepDownProcess"/>
    <dgm:cxn modelId="{0B1E9806-F2FD-4112-B5B4-3A2BB9AF6E46}" type="presParOf" srcId="{0A70E7A7-EE54-4205-8C67-675174F2D8AA}" destId="{44F3C981-DF44-4923-A8E4-1C78B75AEC18}" srcOrd="2" destOrd="0" presId="urn:microsoft.com/office/officeart/2005/8/layout/StepDownProcess"/>
    <dgm:cxn modelId="{84529BE4-94D9-4DB8-AED8-C94D25A96654}" type="presParOf" srcId="{6414DAE0-4E6F-4FAC-B47A-2FB922072824}" destId="{6832F4D7-AD58-4788-9098-ACF5E14B9445}" srcOrd="7" destOrd="0" presId="urn:microsoft.com/office/officeart/2005/8/layout/StepDownProcess"/>
    <dgm:cxn modelId="{F859BA8D-262E-44D0-9082-342F02B91061}" type="presParOf" srcId="{6414DAE0-4E6F-4FAC-B47A-2FB922072824}" destId="{1E9A35A6-927D-4823-89C4-8FC42D1F78D6}" srcOrd="8" destOrd="0" presId="urn:microsoft.com/office/officeart/2005/8/layout/StepDownProcess"/>
    <dgm:cxn modelId="{9007C312-0FDA-417B-8F1F-7085968EA6DB}" type="presParOf" srcId="{1E9A35A6-927D-4823-89C4-8FC42D1F78D6}" destId="{77222CDA-B916-457D-9626-EA8FCCB46EA4}" srcOrd="0" destOrd="0" presId="urn:microsoft.com/office/officeart/2005/8/layout/StepDownProcess"/>
    <dgm:cxn modelId="{E79BA460-0855-46DD-887C-B1C603335492}" type="presParOf" srcId="{1E9A35A6-927D-4823-89C4-8FC42D1F78D6}" destId="{DD95D270-AAF0-47CB-8E62-59026940B84C}" srcOrd="1" destOrd="0" presId="urn:microsoft.com/office/officeart/2005/8/layout/StepDownProcess"/>
    <dgm:cxn modelId="{5ECF8666-8213-494C-BEF6-A23B5B80CB08}" type="presParOf" srcId="{1E9A35A6-927D-4823-89C4-8FC42D1F78D6}" destId="{00E55E0D-1E3E-4B44-8FD9-D54F3E946EB9}" srcOrd="2" destOrd="0" presId="urn:microsoft.com/office/officeart/2005/8/layout/StepDownProcess"/>
    <dgm:cxn modelId="{866448D7-F6ED-44BF-A932-9D53FB187AD0}" type="presParOf" srcId="{6414DAE0-4E6F-4FAC-B47A-2FB922072824}" destId="{7363539E-1496-46C5-9D03-F331AC267FB2}" srcOrd="9" destOrd="0" presId="urn:microsoft.com/office/officeart/2005/8/layout/StepDownProcess"/>
    <dgm:cxn modelId="{F2F54EE8-6B8A-44AA-8E2B-EB4006870983}" type="presParOf" srcId="{6414DAE0-4E6F-4FAC-B47A-2FB922072824}" destId="{950716CE-444D-48F8-9B02-902865A0EEEA}" srcOrd="10" destOrd="0" presId="urn:microsoft.com/office/officeart/2005/8/layout/StepDownProcess"/>
    <dgm:cxn modelId="{D8813708-BF69-4899-8F84-3C8ECA03D429}" type="presParOf" srcId="{950716CE-444D-48F8-9B02-902865A0EEEA}" destId="{A71159F9-B9C0-4D7F-9581-388F7F013FA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19AFBC-4AE2-4204-9FFD-57405EF43C81}" type="doc">
      <dgm:prSet loTypeId="urn:microsoft.com/office/officeart/2005/8/layout/vList2" loCatId="list" qsTypeId="urn:microsoft.com/office/officeart/2005/8/quickstyle/simple1" qsCatId="simple" csTypeId="urn:microsoft.com/office/officeart/2005/8/colors/accent5_1" csCatId="accent5"/>
      <dgm:spPr/>
      <dgm:t>
        <a:bodyPr/>
        <a:lstStyle/>
        <a:p>
          <a:endParaRPr lang="en-IN"/>
        </a:p>
      </dgm:t>
    </dgm:pt>
    <dgm:pt modelId="{6AE36CA8-3C74-46D8-B2B0-FD5A0EC410A2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LLM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llama-3.3-70b-versatile (from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Groq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Cloud)</a:t>
          </a:r>
        </a:p>
      </dgm:t>
    </dgm:pt>
    <dgm:pt modelId="{01B89397-1F2B-4924-B2C6-831FC1506090}" type="parTrans" cxnId="{1BE349C1-BE6B-4DD4-891C-0A4C0F0B7C6E}">
      <dgm:prSet/>
      <dgm:spPr/>
      <dgm:t>
        <a:bodyPr/>
        <a:lstStyle/>
        <a:p>
          <a:endParaRPr lang="en-IN"/>
        </a:p>
      </dgm:t>
    </dgm:pt>
    <dgm:pt modelId="{A55D76D1-2771-467F-BABD-A6060C93D46D}" type="sibTrans" cxnId="{1BE349C1-BE6B-4DD4-891C-0A4C0F0B7C6E}">
      <dgm:prSet/>
      <dgm:spPr/>
      <dgm:t>
        <a:bodyPr/>
        <a:lstStyle/>
        <a:p>
          <a:endParaRPr lang="en-IN"/>
        </a:p>
      </dgm:t>
    </dgm:pt>
    <dgm:pt modelId="{21A37C4C-C76F-47EC-A666-661F028A2706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Embeddings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all-MiniLM-L6-v2</a:t>
          </a:r>
        </a:p>
      </dgm:t>
    </dgm:pt>
    <dgm:pt modelId="{7667A96D-11F5-4AEB-A17E-727B282EAF0A}" type="parTrans" cxnId="{5299264C-3CB7-4B7F-84DE-12A14D2CF843}">
      <dgm:prSet/>
      <dgm:spPr/>
      <dgm:t>
        <a:bodyPr/>
        <a:lstStyle/>
        <a:p>
          <a:endParaRPr lang="en-IN"/>
        </a:p>
      </dgm:t>
    </dgm:pt>
    <dgm:pt modelId="{5651706F-B0EC-4B57-97EF-F37480F133FC}" type="sibTrans" cxnId="{5299264C-3CB7-4B7F-84DE-12A14D2CF843}">
      <dgm:prSet/>
      <dgm:spPr/>
      <dgm:t>
        <a:bodyPr/>
        <a:lstStyle/>
        <a:p>
          <a:endParaRPr lang="en-IN"/>
        </a:p>
      </dgm:t>
    </dgm:pt>
    <dgm:pt modelId="{21CD2A2F-7918-4676-BCA9-ECAFB3ABECE2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Vector Store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FAISS</a:t>
          </a:r>
        </a:p>
      </dgm:t>
    </dgm:pt>
    <dgm:pt modelId="{B2DEBDF2-3DAC-481A-A3DF-E93BEC8FBF7C}" type="parTrans" cxnId="{4DAF59C2-C0C4-4D1B-A45F-22EA641DCE6A}">
      <dgm:prSet/>
      <dgm:spPr/>
      <dgm:t>
        <a:bodyPr/>
        <a:lstStyle/>
        <a:p>
          <a:endParaRPr lang="en-IN"/>
        </a:p>
      </dgm:t>
    </dgm:pt>
    <dgm:pt modelId="{149A6FF6-EF03-475D-A028-0A3EAD130F89}" type="sibTrans" cxnId="{4DAF59C2-C0C4-4D1B-A45F-22EA641DCE6A}">
      <dgm:prSet/>
      <dgm:spPr/>
      <dgm:t>
        <a:bodyPr/>
        <a:lstStyle/>
        <a:p>
          <a:endParaRPr lang="en-IN"/>
        </a:p>
      </dgm:t>
    </dgm:pt>
    <dgm:pt modelId="{471C367A-52EA-4CB8-B8BF-BEDAF846835B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UI Framework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A4C4B4-0D21-4AA9-8482-EA14880653EF}" type="parTrans" cxnId="{4A60B788-F5F2-41FB-AE56-D513DCC54A91}">
      <dgm:prSet/>
      <dgm:spPr/>
      <dgm:t>
        <a:bodyPr/>
        <a:lstStyle/>
        <a:p>
          <a:endParaRPr lang="en-IN"/>
        </a:p>
      </dgm:t>
    </dgm:pt>
    <dgm:pt modelId="{330EDEA8-F0A4-4D0F-9C56-293047F1BE6E}" type="sibTrans" cxnId="{4A60B788-F5F2-41FB-AE56-D513DCC54A91}">
      <dgm:prSet/>
      <dgm:spPr/>
      <dgm:t>
        <a:bodyPr/>
        <a:lstStyle/>
        <a:p>
          <a:endParaRPr lang="en-IN"/>
        </a:p>
      </dgm:t>
    </dgm:pt>
    <dgm:pt modelId="{D84BD39C-6E08-46E1-AF29-0A0AB7931229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Protocol Layer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Custom MCP (in-memory messaging)</a:t>
          </a:r>
        </a:p>
      </dgm:t>
    </dgm:pt>
    <dgm:pt modelId="{4ADF09D5-4382-4297-90B3-8EEACA45F741}" type="parTrans" cxnId="{C2351530-93A0-4D9E-8C6D-078290FF6626}">
      <dgm:prSet/>
      <dgm:spPr/>
      <dgm:t>
        <a:bodyPr/>
        <a:lstStyle/>
        <a:p>
          <a:endParaRPr lang="en-IN"/>
        </a:p>
      </dgm:t>
    </dgm:pt>
    <dgm:pt modelId="{418AF817-35BA-4155-AB0F-73E3D4376DAD}" type="sibTrans" cxnId="{C2351530-93A0-4D9E-8C6D-078290FF6626}">
      <dgm:prSet/>
      <dgm:spPr/>
      <dgm:t>
        <a:bodyPr/>
        <a:lstStyle/>
        <a:p>
          <a:endParaRPr lang="en-IN"/>
        </a:p>
      </dgm:t>
    </dgm:pt>
    <dgm:pt modelId="{6C0B21BB-D596-4627-847E-73CEE2164F69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Language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 : Python</a:t>
          </a:r>
        </a:p>
      </dgm:t>
    </dgm:pt>
    <dgm:pt modelId="{336A0CD9-865F-40F4-9ECF-589DF36D32FF}" type="parTrans" cxnId="{59F8E4A1-6E5E-42DE-AD3B-375EA52F8E9D}">
      <dgm:prSet/>
      <dgm:spPr/>
      <dgm:t>
        <a:bodyPr/>
        <a:lstStyle/>
        <a:p>
          <a:endParaRPr lang="en-IN"/>
        </a:p>
      </dgm:t>
    </dgm:pt>
    <dgm:pt modelId="{3418C3E0-D7E1-408A-A648-B86F958354A0}" type="sibTrans" cxnId="{59F8E4A1-6E5E-42DE-AD3B-375EA52F8E9D}">
      <dgm:prSet/>
      <dgm:spPr/>
      <dgm:t>
        <a:bodyPr/>
        <a:lstStyle/>
        <a:p>
          <a:endParaRPr lang="en-IN"/>
        </a:p>
      </dgm:t>
    </dgm:pt>
    <dgm:pt modelId="{E526B33D-CF1C-4983-86E8-571DA52B4ECE}" type="pres">
      <dgm:prSet presAssocID="{7A19AFBC-4AE2-4204-9FFD-57405EF43C81}" presName="linear" presStyleCnt="0">
        <dgm:presLayoutVars>
          <dgm:animLvl val="lvl"/>
          <dgm:resizeHandles val="exact"/>
        </dgm:presLayoutVars>
      </dgm:prSet>
      <dgm:spPr/>
    </dgm:pt>
    <dgm:pt modelId="{FFB51E32-54A5-4991-ACB7-245A6A471068}" type="pres">
      <dgm:prSet presAssocID="{6AE36CA8-3C74-46D8-B2B0-FD5A0EC410A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A25FA14-7EDC-4519-B705-A3E34DB33458}" type="pres">
      <dgm:prSet presAssocID="{A55D76D1-2771-467F-BABD-A6060C93D46D}" presName="spacer" presStyleCnt="0"/>
      <dgm:spPr/>
    </dgm:pt>
    <dgm:pt modelId="{58098D93-80AF-4025-8C9F-FC6083A69DFB}" type="pres">
      <dgm:prSet presAssocID="{21A37C4C-C76F-47EC-A666-661F028A270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7EC0431-8EC5-4FA2-A8A9-7C71F71EABDF}" type="pres">
      <dgm:prSet presAssocID="{5651706F-B0EC-4B57-97EF-F37480F133FC}" presName="spacer" presStyleCnt="0"/>
      <dgm:spPr/>
    </dgm:pt>
    <dgm:pt modelId="{A6FC270D-575D-478B-8917-5BA74571765B}" type="pres">
      <dgm:prSet presAssocID="{21CD2A2F-7918-4676-BCA9-ECAFB3ABECE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04E9434-CE1A-45D4-B573-CA1A5376D25D}" type="pres">
      <dgm:prSet presAssocID="{149A6FF6-EF03-475D-A028-0A3EAD130F89}" presName="spacer" presStyleCnt="0"/>
      <dgm:spPr/>
    </dgm:pt>
    <dgm:pt modelId="{EEDB2F9F-5B3B-4842-9C7A-6264CFC1428F}" type="pres">
      <dgm:prSet presAssocID="{471C367A-52EA-4CB8-B8BF-BEDAF846835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F52A660-4F3B-4FFE-9A3E-8FC6FEF0F932}" type="pres">
      <dgm:prSet presAssocID="{330EDEA8-F0A4-4D0F-9C56-293047F1BE6E}" presName="spacer" presStyleCnt="0"/>
      <dgm:spPr/>
    </dgm:pt>
    <dgm:pt modelId="{9108C74B-F282-4E20-9028-9C6CABAFC667}" type="pres">
      <dgm:prSet presAssocID="{D84BD39C-6E08-46E1-AF29-0A0AB793122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5A4212B-853B-4EDD-94C6-CDDECC95D6FF}" type="pres">
      <dgm:prSet presAssocID="{418AF817-35BA-4155-AB0F-73E3D4376DAD}" presName="spacer" presStyleCnt="0"/>
      <dgm:spPr/>
    </dgm:pt>
    <dgm:pt modelId="{4B636E08-3F7F-4772-AB35-A9CC8B4CF9F8}" type="pres">
      <dgm:prSet presAssocID="{6C0B21BB-D596-4627-847E-73CEE2164F6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A975B0C-CE52-40E3-A27C-E23BD7D16FAE}" type="presOf" srcId="{D84BD39C-6E08-46E1-AF29-0A0AB7931229}" destId="{9108C74B-F282-4E20-9028-9C6CABAFC667}" srcOrd="0" destOrd="0" presId="urn:microsoft.com/office/officeart/2005/8/layout/vList2"/>
    <dgm:cxn modelId="{C2351530-93A0-4D9E-8C6D-078290FF6626}" srcId="{7A19AFBC-4AE2-4204-9FFD-57405EF43C81}" destId="{D84BD39C-6E08-46E1-AF29-0A0AB7931229}" srcOrd="4" destOrd="0" parTransId="{4ADF09D5-4382-4297-90B3-8EEACA45F741}" sibTransId="{418AF817-35BA-4155-AB0F-73E3D4376DAD}"/>
    <dgm:cxn modelId="{0519945E-EFAB-462F-BC0B-7BB2CC41405A}" type="presOf" srcId="{6AE36CA8-3C74-46D8-B2B0-FD5A0EC410A2}" destId="{FFB51E32-54A5-4991-ACB7-245A6A471068}" srcOrd="0" destOrd="0" presId="urn:microsoft.com/office/officeart/2005/8/layout/vList2"/>
    <dgm:cxn modelId="{25725661-F726-4C86-A8E8-C3849606D82E}" type="presOf" srcId="{21CD2A2F-7918-4676-BCA9-ECAFB3ABECE2}" destId="{A6FC270D-575D-478B-8917-5BA74571765B}" srcOrd="0" destOrd="0" presId="urn:microsoft.com/office/officeart/2005/8/layout/vList2"/>
    <dgm:cxn modelId="{5299264C-3CB7-4B7F-84DE-12A14D2CF843}" srcId="{7A19AFBC-4AE2-4204-9FFD-57405EF43C81}" destId="{21A37C4C-C76F-47EC-A666-661F028A2706}" srcOrd="1" destOrd="0" parTransId="{7667A96D-11F5-4AEB-A17E-727B282EAF0A}" sibTransId="{5651706F-B0EC-4B57-97EF-F37480F133FC}"/>
    <dgm:cxn modelId="{99CD8271-7E53-4B39-8EDB-2154910B370B}" type="presOf" srcId="{21A37C4C-C76F-47EC-A666-661F028A2706}" destId="{58098D93-80AF-4025-8C9F-FC6083A69DFB}" srcOrd="0" destOrd="0" presId="urn:microsoft.com/office/officeart/2005/8/layout/vList2"/>
    <dgm:cxn modelId="{4A60B788-F5F2-41FB-AE56-D513DCC54A91}" srcId="{7A19AFBC-4AE2-4204-9FFD-57405EF43C81}" destId="{471C367A-52EA-4CB8-B8BF-BEDAF846835B}" srcOrd="3" destOrd="0" parTransId="{D4A4C4B4-0D21-4AA9-8482-EA14880653EF}" sibTransId="{330EDEA8-F0A4-4D0F-9C56-293047F1BE6E}"/>
    <dgm:cxn modelId="{59F8E4A1-6E5E-42DE-AD3B-375EA52F8E9D}" srcId="{7A19AFBC-4AE2-4204-9FFD-57405EF43C81}" destId="{6C0B21BB-D596-4627-847E-73CEE2164F69}" srcOrd="5" destOrd="0" parTransId="{336A0CD9-865F-40F4-9ECF-589DF36D32FF}" sibTransId="{3418C3E0-D7E1-408A-A648-B86F958354A0}"/>
    <dgm:cxn modelId="{1BE349C1-BE6B-4DD4-891C-0A4C0F0B7C6E}" srcId="{7A19AFBC-4AE2-4204-9FFD-57405EF43C81}" destId="{6AE36CA8-3C74-46D8-B2B0-FD5A0EC410A2}" srcOrd="0" destOrd="0" parTransId="{01B89397-1F2B-4924-B2C6-831FC1506090}" sibTransId="{A55D76D1-2771-467F-BABD-A6060C93D46D}"/>
    <dgm:cxn modelId="{4DAF59C2-C0C4-4D1B-A45F-22EA641DCE6A}" srcId="{7A19AFBC-4AE2-4204-9FFD-57405EF43C81}" destId="{21CD2A2F-7918-4676-BCA9-ECAFB3ABECE2}" srcOrd="2" destOrd="0" parTransId="{B2DEBDF2-3DAC-481A-A3DF-E93BEC8FBF7C}" sibTransId="{149A6FF6-EF03-475D-A028-0A3EAD130F89}"/>
    <dgm:cxn modelId="{EBD127D4-9881-434A-80A9-7BD62F3C51E3}" type="presOf" srcId="{471C367A-52EA-4CB8-B8BF-BEDAF846835B}" destId="{EEDB2F9F-5B3B-4842-9C7A-6264CFC1428F}" srcOrd="0" destOrd="0" presId="urn:microsoft.com/office/officeart/2005/8/layout/vList2"/>
    <dgm:cxn modelId="{D42E8BE6-BB4B-4BAA-BFBF-280429E235C9}" type="presOf" srcId="{6C0B21BB-D596-4627-847E-73CEE2164F69}" destId="{4B636E08-3F7F-4772-AB35-A9CC8B4CF9F8}" srcOrd="0" destOrd="0" presId="urn:microsoft.com/office/officeart/2005/8/layout/vList2"/>
    <dgm:cxn modelId="{C8A5BDFE-632C-4E94-8B52-27F8B66FA5DF}" type="presOf" srcId="{7A19AFBC-4AE2-4204-9FFD-57405EF43C81}" destId="{E526B33D-CF1C-4983-86E8-571DA52B4ECE}" srcOrd="0" destOrd="0" presId="urn:microsoft.com/office/officeart/2005/8/layout/vList2"/>
    <dgm:cxn modelId="{803B636C-A94D-4450-9B8B-2DA72B14E0FC}" type="presParOf" srcId="{E526B33D-CF1C-4983-86E8-571DA52B4ECE}" destId="{FFB51E32-54A5-4991-ACB7-245A6A471068}" srcOrd="0" destOrd="0" presId="urn:microsoft.com/office/officeart/2005/8/layout/vList2"/>
    <dgm:cxn modelId="{36756AE7-4761-40E8-A83A-A334A46AD4E3}" type="presParOf" srcId="{E526B33D-CF1C-4983-86E8-571DA52B4ECE}" destId="{5A25FA14-7EDC-4519-B705-A3E34DB33458}" srcOrd="1" destOrd="0" presId="urn:microsoft.com/office/officeart/2005/8/layout/vList2"/>
    <dgm:cxn modelId="{2ED76FA8-2672-4911-9BFA-FFF103E32051}" type="presParOf" srcId="{E526B33D-CF1C-4983-86E8-571DA52B4ECE}" destId="{58098D93-80AF-4025-8C9F-FC6083A69DFB}" srcOrd="2" destOrd="0" presId="urn:microsoft.com/office/officeart/2005/8/layout/vList2"/>
    <dgm:cxn modelId="{D08243AA-323B-4201-869A-F7603F33B154}" type="presParOf" srcId="{E526B33D-CF1C-4983-86E8-571DA52B4ECE}" destId="{47EC0431-8EC5-4FA2-A8A9-7C71F71EABDF}" srcOrd="3" destOrd="0" presId="urn:microsoft.com/office/officeart/2005/8/layout/vList2"/>
    <dgm:cxn modelId="{485C0D7C-0321-4311-90F6-3F073F435872}" type="presParOf" srcId="{E526B33D-CF1C-4983-86E8-571DA52B4ECE}" destId="{A6FC270D-575D-478B-8917-5BA74571765B}" srcOrd="4" destOrd="0" presId="urn:microsoft.com/office/officeart/2005/8/layout/vList2"/>
    <dgm:cxn modelId="{87426535-4860-42FB-BF84-85FBD9B0C771}" type="presParOf" srcId="{E526B33D-CF1C-4983-86E8-571DA52B4ECE}" destId="{B04E9434-CE1A-45D4-B573-CA1A5376D25D}" srcOrd="5" destOrd="0" presId="urn:microsoft.com/office/officeart/2005/8/layout/vList2"/>
    <dgm:cxn modelId="{ED0BC790-17A5-41CB-8B94-B95F8E05166D}" type="presParOf" srcId="{E526B33D-CF1C-4983-86E8-571DA52B4ECE}" destId="{EEDB2F9F-5B3B-4842-9C7A-6264CFC1428F}" srcOrd="6" destOrd="0" presId="urn:microsoft.com/office/officeart/2005/8/layout/vList2"/>
    <dgm:cxn modelId="{B89B418D-5F41-46E3-A788-B912FE33EB46}" type="presParOf" srcId="{E526B33D-CF1C-4983-86E8-571DA52B4ECE}" destId="{8F52A660-4F3B-4FFE-9A3E-8FC6FEF0F932}" srcOrd="7" destOrd="0" presId="urn:microsoft.com/office/officeart/2005/8/layout/vList2"/>
    <dgm:cxn modelId="{2B0CABCB-2C30-4C4B-9990-F17D98B81A4A}" type="presParOf" srcId="{E526B33D-CF1C-4983-86E8-571DA52B4ECE}" destId="{9108C74B-F282-4E20-9028-9C6CABAFC667}" srcOrd="8" destOrd="0" presId="urn:microsoft.com/office/officeart/2005/8/layout/vList2"/>
    <dgm:cxn modelId="{CE1205DC-C26B-4D1C-A20C-206182973022}" type="presParOf" srcId="{E526B33D-CF1C-4983-86E8-571DA52B4ECE}" destId="{85A4212B-853B-4EDD-94C6-CDDECC95D6FF}" srcOrd="9" destOrd="0" presId="urn:microsoft.com/office/officeart/2005/8/layout/vList2"/>
    <dgm:cxn modelId="{4B8BDBC0-A9C0-4F82-9548-4C2D5CA2F2EC}" type="presParOf" srcId="{E526B33D-CF1C-4983-86E8-571DA52B4ECE}" destId="{4B636E08-3F7F-4772-AB35-A9CC8B4CF9F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641A32-B678-4BF8-8B6E-C3165635547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3DE3390-1C1B-4CB1-9878-8CCAC9F06119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Complex Document Parsing : </a:t>
          </a: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Varied formats (PDF, PPTX, CSV, DOCX, TXT, Markdown) caused parsing errors in ingestion_agent.py</a:t>
          </a:r>
        </a:p>
      </dgm:t>
    </dgm:pt>
    <dgm:pt modelId="{CC7D2524-8858-4DB1-A3C8-3BCD3E6071D2}" type="parTrans" cxnId="{80A02184-60B1-4451-80ED-843022F05818}">
      <dgm:prSet/>
      <dgm:spPr/>
      <dgm:t>
        <a:bodyPr/>
        <a:lstStyle/>
        <a:p>
          <a:endParaRPr lang="en-IN"/>
        </a:p>
      </dgm:t>
    </dgm:pt>
    <dgm:pt modelId="{036BE789-DD8A-40C0-A16A-40849C1BA4D5}" type="sibTrans" cxnId="{80A02184-60B1-4451-80ED-843022F05818}">
      <dgm:prSet/>
      <dgm:spPr/>
      <dgm:t>
        <a:bodyPr/>
        <a:lstStyle/>
        <a:p>
          <a:endParaRPr lang="en-IN"/>
        </a:p>
      </dgm:t>
    </dgm:pt>
    <dgm:pt modelId="{A73AB490-FEB5-4DD6-BABB-C763F5FFCC2F}">
      <dgm:prSet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robust libraries, error handling. </a:t>
          </a:r>
        </a:p>
      </dgm:t>
    </dgm:pt>
    <dgm:pt modelId="{884316B5-94D0-44D6-82CE-00D0A8A7391D}" type="parTrans" cxnId="{01C9D274-A783-434C-A9EC-B72DFC73D896}">
      <dgm:prSet/>
      <dgm:spPr/>
      <dgm:t>
        <a:bodyPr/>
        <a:lstStyle/>
        <a:p>
          <a:endParaRPr lang="en-IN"/>
        </a:p>
      </dgm:t>
    </dgm:pt>
    <dgm:pt modelId="{6832338A-FF71-4113-914B-5B7E05AB568C}" type="sibTrans" cxnId="{01C9D274-A783-434C-A9EC-B72DFC73D896}">
      <dgm:prSet/>
      <dgm:spPr/>
      <dgm:t>
        <a:bodyPr/>
        <a:lstStyle/>
        <a:p>
          <a:endParaRPr lang="en-IN"/>
        </a:p>
      </dgm:t>
    </dgm:pt>
    <dgm:pt modelId="{A8D96A79-3940-4A6F-AE99-00099C8C652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Semantic Meaning in Chunking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Splitting text in ingestion_agent.py risked losing 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B6C6BB-3954-4534-A81F-BE920583577E}" type="parTrans" cxnId="{9FB1B1DD-C3F2-454B-A637-03FE1FE8FF9C}">
      <dgm:prSet/>
      <dgm:spPr/>
      <dgm:t>
        <a:bodyPr/>
        <a:lstStyle/>
        <a:p>
          <a:endParaRPr lang="en-IN"/>
        </a:p>
      </dgm:t>
    </dgm:pt>
    <dgm:pt modelId="{F4163997-0265-4D42-BA5B-07E2B0DA9234}" type="sibTrans" cxnId="{9FB1B1DD-C3F2-454B-A637-03FE1FE8FF9C}">
      <dgm:prSet/>
      <dgm:spPr/>
      <dgm:t>
        <a:bodyPr/>
        <a:lstStyle/>
        <a:p>
          <a:endParaRPr lang="en-IN"/>
        </a:p>
      </dgm:t>
    </dgm:pt>
    <dgm:pt modelId="{4385BF05-666F-4BB4-B84A-030091E0244D}">
      <dgm:prSet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US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RecursiveCharacterTextSplitter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with tuned chunk size (1000) and overlap (200).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DD4377-812E-47A7-8E2F-BD6856B6F384}" type="parTrans" cxnId="{EB6CDE60-4CDA-4FD3-96FF-1B27C8F9A0E6}">
      <dgm:prSet/>
      <dgm:spPr/>
      <dgm:t>
        <a:bodyPr/>
        <a:lstStyle/>
        <a:p>
          <a:endParaRPr lang="en-IN"/>
        </a:p>
      </dgm:t>
    </dgm:pt>
    <dgm:pt modelId="{36B325D9-8699-4C44-AECB-B04EB71B4A63}" type="sibTrans" cxnId="{EB6CDE60-4CDA-4FD3-96FF-1B27C8F9A0E6}">
      <dgm:prSet/>
      <dgm:spPr/>
      <dgm:t>
        <a:bodyPr/>
        <a:lstStyle/>
        <a:p>
          <a:endParaRPr lang="en-IN"/>
        </a:p>
      </dgm:t>
    </dgm:pt>
    <dgm:pt modelId="{59EA9333-90EA-48DB-9427-BD57586DCF7C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Groq</a:t>
          </a:r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API Rate Limits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Frequent LLM calls in llm_response_agent.py risked failures.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B3D828-CDA0-4FD7-88FC-345571E0DDAE}" type="parTrans" cxnId="{7C7F64EF-4142-48BD-A05A-7E46FFF5EDE2}">
      <dgm:prSet/>
      <dgm:spPr/>
      <dgm:t>
        <a:bodyPr/>
        <a:lstStyle/>
        <a:p>
          <a:endParaRPr lang="en-IN"/>
        </a:p>
      </dgm:t>
    </dgm:pt>
    <dgm:pt modelId="{EE1434EE-CF06-4374-862C-D0CA1A6D536D}" type="sibTrans" cxnId="{7C7F64EF-4142-48BD-A05A-7E46FFF5EDE2}">
      <dgm:prSet/>
      <dgm:spPr/>
      <dgm:t>
        <a:bodyPr/>
        <a:lstStyle/>
        <a:p>
          <a:endParaRPr lang="en-IN"/>
        </a:p>
      </dgm:t>
    </dgm:pt>
    <dgm:pt modelId="{CA2E64CA-A02E-430C-A43A-9E2CEBA193E9}">
      <dgm:prSet/>
      <dgm:spPr>
        <a:solidFill>
          <a:schemeClr val="bg1"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added error handling, planned caching.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649158-5EA9-4A2B-8B25-C4388784F5DB}" type="parTrans" cxnId="{04312DF6-97A7-4CB6-9C2D-2A20374578BC}">
      <dgm:prSet/>
      <dgm:spPr/>
      <dgm:t>
        <a:bodyPr/>
        <a:lstStyle/>
        <a:p>
          <a:endParaRPr lang="en-IN"/>
        </a:p>
      </dgm:t>
    </dgm:pt>
    <dgm:pt modelId="{17291F4F-8C61-4B8C-822C-88182C20C49C}" type="sibTrans" cxnId="{04312DF6-97A7-4CB6-9C2D-2A20374578BC}">
      <dgm:prSet/>
      <dgm:spPr/>
      <dgm:t>
        <a:bodyPr/>
        <a:lstStyle/>
        <a:p>
          <a:endParaRPr lang="en-IN"/>
        </a:p>
      </dgm:t>
    </dgm:pt>
    <dgm:pt modelId="{9E2B13FA-65E5-4B69-9C15-26E5835BF10C}" type="pres">
      <dgm:prSet presAssocID="{00641A32-B678-4BF8-8B6E-C3165635547E}" presName="Name0" presStyleCnt="0">
        <dgm:presLayoutVars>
          <dgm:dir/>
          <dgm:animLvl val="lvl"/>
          <dgm:resizeHandles val="exact"/>
        </dgm:presLayoutVars>
      </dgm:prSet>
      <dgm:spPr/>
    </dgm:pt>
    <dgm:pt modelId="{AA55C32E-AF43-4534-AC23-81A325B6245B}" type="pres">
      <dgm:prSet presAssocID="{53DE3390-1C1B-4CB1-9878-8CCAC9F06119}" presName="composite" presStyleCnt="0"/>
      <dgm:spPr/>
    </dgm:pt>
    <dgm:pt modelId="{46747CDE-58A1-4554-9C1A-F52A43D35C0F}" type="pres">
      <dgm:prSet presAssocID="{53DE3390-1C1B-4CB1-9878-8CCAC9F0611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046EDE4-138D-4E79-B305-B9C657E2D628}" type="pres">
      <dgm:prSet presAssocID="{53DE3390-1C1B-4CB1-9878-8CCAC9F06119}" presName="desTx" presStyleLbl="alignAccFollowNode1" presStyleIdx="0" presStyleCnt="3">
        <dgm:presLayoutVars>
          <dgm:bulletEnabled val="1"/>
        </dgm:presLayoutVars>
      </dgm:prSet>
      <dgm:spPr/>
    </dgm:pt>
    <dgm:pt modelId="{99019509-94EB-4DCD-84F8-9FE631E62276}" type="pres">
      <dgm:prSet presAssocID="{036BE789-DD8A-40C0-A16A-40849C1BA4D5}" presName="space" presStyleCnt="0"/>
      <dgm:spPr/>
    </dgm:pt>
    <dgm:pt modelId="{6CD035E7-1343-4FB1-83B3-95386D4946B8}" type="pres">
      <dgm:prSet presAssocID="{A8D96A79-3940-4A6F-AE99-00099C8C6523}" presName="composite" presStyleCnt="0"/>
      <dgm:spPr/>
    </dgm:pt>
    <dgm:pt modelId="{5A8C9279-4601-4D92-828E-D31A520D3320}" type="pres">
      <dgm:prSet presAssocID="{A8D96A79-3940-4A6F-AE99-00099C8C652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C535B4-1416-4186-BBDF-49714DDDE63B}" type="pres">
      <dgm:prSet presAssocID="{A8D96A79-3940-4A6F-AE99-00099C8C6523}" presName="desTx" presStyleLbl="alignAccFollowNode1" presStyleIdx="1" presStyleCnt="3">
        <dgm:presLayoutVars>
          <dgm:bulletEnabled val="1"/>
        </dgm:presLayoutVars>
      </dgm:prSet>
      <dgm:spPr/>
    </dgm:pt>
    <dgm:pt modelId="{11155FBC-EDC8-47FC-BEEE-03FE6FA1A57A}" type="pres">
      <dgm:prSet presAssocID="{F4163997-0265-4D42-BA5B-07E2B0DA9234}" presName="space" presStyleCnt="0"/>
      <dgm:spPr/>
    </dgm:pt>
    <dgm:pt modelId="{75B73E31-8AB6-4B00-A476-210D94D58BB1}" type="pres">
      <dgm:prSet presAssocID="{59EA9333-90EA-48DB-9427-BD57586DCF7C}" presName="composite" presStyleCnt="0"/>
      <dgm:spPr/>
    </dgm:pt>
    <dgm:pt modelId="{EABD86EC-70B3-49D9-928A-8BAD9A762A7F}" type="pres">
      <dgm:prSet presAssocID="{59EA9333-90EA-48DB-9427-BD57586DCF7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8F87706-94D9-4049-AD45-19EEE01F52C2}" type="pres">
      <dgm:prSet presAssocID="{59EA9333-90EA-48DB-9427-BD57586DCF7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B6CDE60-4CDA-4FD3-96FF-1B27C8F9A0E6}" srcId="{A8D96A79-3940-4A6F-AE99-00099C8C6523}" destId="{4385BF05-666F-4BB4-B84A-030091E0244D}" srcOrd="0" destOrd="0" parTransId="{DDDD4377-812E-47A7-8E2F-BD6856B6F384}" sibTransId="{36B325D9-8699-4C44-AECB-B04EB71B4A63}"/>
    <dgm:cxn modelId="{1340A243-49D4-4272-BAFF-A2EB377BBBD5}" type="presOf" srcId="{A73AB490-FEB5-4DD6-BABB-C763F5FFCC2F}" destId="{4046EDE4-138D-4E79-B305-B9C657E2D628}" srcOrd="0" destOrd="0" presId="urn:microsoft.com/office/officeart/2005/8/layout/hList1"/>
    <dgm:cxn modelId="{01C9D274-A783-434C-A9EC-B72DFC73D896}" srcId="{53DE3390-1C1B-4CB1-9878-8CCAC9F06119}" destId="{A73AB490-FEB5-4DD6-BABB-C763F5FFCC2F}" srcOrd="0" destOrd="0" parTransId="{884316B5-94D0-44D6-82CE-00D0A8A7391D}" sibTransId="{6832338A-FF71-4113-914B-5B7E05AB568C}"/>
    <dgm:cxn modelId="{EF0A7F7C-D501-40FC-BFA3-58CA4C508C2F}" type="presOf" srcId="{CA2E64CA-A02E-430C-A43A-9E2CEBA193E9}" destId="{E8F87706-94D9-4049-AD45-19EEE01F52C2}" srcOrd="0" destOrd="0" presId="urn:microsoft.com/office/officeart/2005/8/layout/hList1"/>
    <dgm:cxn modelId="{F7EC887F-E2F5-4EBF-8AFE-403A161036CB}" type="presOf" srcId="{A8D96A79-3940-4A6F-AE99-00099C8C6523}" destId="{5A8C9279-4601-4D92-828E-D31A520D3320}" srcOrd="0" destOrd="0" presId="urn:microsoft.com/office/officeart/2005/8/layout/hList1"/>
    <dgm:cxn modelId="{80A02184-60B1-4451-80ED-843022F05818}" srcId="{00641A32-B678-4BF8-8B6E-C3165635547E}" destId="{53DE3390-1C1B-4CB1-9878-8CCAC9F06119}" srcOrd="0" destOrd="0" parTransId="{CC7D2524-8858-4DB1-A3C8-3BCD3E6071D2}" sibTransId="{036BE789-DD8A-40C0-A16A-40849C1BA4D5}"/>
    <dgm:cxn modelId="{98F3A296-779D-46EE-91F3-3AD555B92678}" type="presOf" srcId="{59EA9333-90EA-48DB-9427-BD57586DCF7C}" destId="{EABD86EC-70B3-49D9-928A-8BAD9A762A7F}" srcOrd="0" destOrd="0" presId="urn:microsoft.com/office/officeart/2005/8/layout/hList1"/>
    <dgm:cxn modelId="{1B73DFAE-E535-43B9-895D-493446952028}" type="presOf" srcId="{4385BF05-666F-4BB4-B84A-030091E0244D}" destId="{61C535B4-1416-4186-BBDF-49714DDDE63B}" srcOrd="0" destOrd="0" presId="urn:microsoft.com/office/officeart/2005/8/layout/hList1"/>
    <dgm:cxn modelId="{9FB1B1DD-C3F2-454B-A637-03FE1FE8FF9C}" srcId="{00641A32-B678-4BF8-8B6E-C3165635547E}" destId="{A8D96A79-3940-4A6F-AE99-00099C8C6523}" srcOrd="1" destOrd="0" parTransId="{2DB6C6BB-3954-4534-A81F-BE920583577E}" sibTransId="{F4163997-0265-4D42-BA5B-07E2B0DA9234}"/>
    <dgm:cxn modelId="{7C7F64EF-4142-48BD-A05A-7E46FFF5EDE2}" srcId="{00641A32-B678-4BF8-8B6E-C3165635547E}" destId="{59EA9333-90EA-48DB-9427-BD57586DCF7C}" srcOrd="2" destOrd="0" parTransId="{02B3D828-CDA0-4FD7-88FC-345571E0DDAE}" sibTransId="{EE1434EE-CF06-4374-862C-D0CA1A6D536D}"/>
    <dgm:cxn modelId="{04312DF6-97A7-4CB6-9C2D-2A20374578BC}" srcId="{59EA9333-90EA-48DB-9427-BD57586DCF7C}" destId="{CA2E64CA-A02E-430C-A43A-9E2CEBA193E9}" srcOrd="0" destOrd="0" parTransId="{58649158-5EA9-4A2B-8B25-C4388784F5DB}" sibTransId="{17291F4F-8C61-4B8C-822C-88182C20C49C}"/>
    <dgm:cxn modelId="{30C277FB-A392-48B9-AE52-3FEB636E4BC3}" type="presOf" srcId="{53DE3390-1C1B-4CB1-9878-8CCAC9F06119}" destId="{46747CDE-58A1-4554-9C1A-F52A43D35C0F}" srcOrd="0" destOrd="0" presId="urn:microsoft.com/office/officeart/2005/8/layout/hList1"/>
    <dgm:cxn modelId="{B5B7F1FE-998A-45AE-A8AD-74C27C03A543}" type="presOf" srcId="{00641A32-B678-4BF8-8B6E-C3165635547E}" destId="{9E2B13FA-65E5-4B69-9C15-26E5835BF10C}" srcOrd="0" destOrd="0" presId="urn:microsoft.com/office/officeart/2005/8/layout/hList1"/>
    <dgm:cxn modelId="{E3FFA88B-F6FD-4209-BD45-A8D8396E025C}" type="presParOf" srcId="{9E2B13FA-65E5-4B69-9C15-26E5835BF10C}" destId="{AA55C32E-AF43-4534-AC23-81A325B6245B}" srcOrd="0" destOrd="0" presId="urn:microsoft.com/office/officeart/2005/8/layout/hList1"/>
    <dgm:cxn modelId="{EA12A95B-7936-4073-BF42-1E0A2A7DAA91}" type="presParOf" srcId="{AA55C32E-AF43-4534-AC23-81A325B6245B}" destId="{46747CDE-58A1-4554-9C1A-F52A43D35C0F}" srcOrd="0" destOrd="0" presId="urn:microsoft.com/office/officeart/2005/8/layout/hList1"/>
    <dgm:cxn modelId="{7E40208A-5B40-49F4-AB61-682BF6921E87}" type="presParOf" srcId="{AA55C32E-AF43-4534-AC23-81A325B6245B}" destId="{4046EDE4-138D-4E79-B305-B9C657E2D628}" srcOrd="1" destOrd="0" presId="urn:microsoft.com/office/officeart/2005/8/layout/hList1"/>
    <dgm:cxn modelId="{7BE8CD1A-4E67-4179-9283-4E013184CF28}" type="presParOf" srcId="{9E2B13FA-65E5-4B69-9C15-26E5835BF10C}" destId="{99019509-94EB-4DCD-84F8-9FE631E62276}" srcOrd="1" destOrd="0" presId="urn:microsoft.com/office/officeart/2005/8/layout/hList1"/>
    <dgm:cxn modelId="{ED79B0A5-F826-4701-9CC9-5970052A6D40}" type="presParOf" srcId="{9E2B13FA-65E5-4B69-9C15-26E5835BF10C}" destId="{6CD035E7-1343-4FB1-83B3-95386D4946B8}" srcOrd="2" destOrd="0" presId="urn:microsoft.com/office/officeart/2005/8/layout/hList1"/>
    <dgm:cxn modelId="{342064C2-3C53-4553-A302-AE2B00535088}" type="presParOf" srcId="{6CD035E7-1343-4FB1-83B3-95386D4946B8}" destId="{5A8C9279-4601-4D92-828E-D31A520D3320}" srcOrd="0" destOrd="0" presId="urn:microsoft.com/office/officeart/2005/8/layout/hList1"/>
    <dgm:cxn modelId="{6D913697-6818-4B4A-9ED0-330F669BDAC0}" type="presParOf" srcId="{6CD035E7-1343-4FB1-83B3-95386D4946B8}" destId="{61C535B4-1416-4186-BBDF-49714DDDE63B}" srcOrd="1" destOrd="0" presId="urn:microsoft.com/office/officeart/2005/8/layout/hList1"/>
    <dgm:cxn modelId="{0489C490-2CFB-4B98-813C-84A638DC218E}" type="presParOf" srcId="{9E2B13FA-65E5-4B69-9C15-26E5835BF10C}" destId="{11155FBC-EDC8-47FC-BEEE-03FE6FA1A57A}" srcOrd="3" destOrd="0" presId="urn:microsoft.com/office/officeart/2005/8/layout/hList1"/>
    <dgm:cxn modelId="{A3846226-495A-46F6-9FE4-99E6010251AF}" type="presParOf" srcId="{9E2B13FA-65E5-4B69-9C15-26E5835BF10C}" destId="{75B73E31-8AB6-4B00-A476-210D94D58BB1}" srcOrd="4" destOrd="0" presId="urn:microsoft.com/office/officeart/2005/8/layout/hList1"/>
    <dgm:cxn modelId="{3C43ED68-DFB7-4E28-A3ED-EB7669B21EBE}" type="presParOf" srcId="{75B73E31-8AB6-4B00-A476-210D94D58BB1}" destId="{EABD86EC-70B3-49D9-928A-8BAD9A762A7F}" srcOrd="0" destOrd="0" presId="urn:microsoft.com/office/officeart/2005/8/layout/hList1"/>
    <dgm:cxn modelId="{1741D892-306C-460C-8E27-5AE4910A9490}" type="presParOf" srcId="{75B73E31-8AB6-4B00-A476-210D94D58BB1}" destId="{E8F87706-94D9-4049-AD45-19EEE01F52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9FBB3-FEA0-4674-BF6B-9537B3F7BF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8B13FCB-7DED-44A6-BF45-E504C9E4A363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Multi-Language Support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Add language detection and translation in ingestion_agent.py for non-English documents.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532312-1E7C-4E89-AD81-7879FC98E053}" type="parTrans" cxnId="{47659241-075D-428C-98DE-1D31BA65273E}">
      <dgm:prSet/>
      <dgm:spPr/>
      <dgm:t>
        <a:bodyPr/>
        <a:lstStyle/>
        <a:p>
          <a:endParaRPr lang="en-IN"/>
        </a:p>
      </dgm:t>
    </dgm:pt>
    <dgm:pt modelId="{D9FCD0D7-395A-4510-9F54-EB7B4A00F429}" type="sibTrans" cxnId="{47659241-075D-428C-98DE-1D31BA65273E}">
      <dgm:prSet/>
      <dgm:spPr/>
      <dgm:t>
        <a:bodyPr/>
        <a:lstStyle/>
        <a:p>
          <a:endParaRPr lang="en-IN"/>
        </a:p>
      </dgm:t>
    </dgm:pt>
    <dgm:pt modelId="{8FF90C8D-0401-4223-9376-5D935DEB9E55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Advanced Document Support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Add OCR for image-based PDFs and support HTML/JSON in ingestion_agent.py.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B4A0BC-EA1F-4219-B0D4-B420BAE8EFC5}" type="parTrans" cxnId="{2FA8033A-EB64-457B-9AAB-AF068AF1B963}">
      <dgm:prSet/>
      <dgm:spPr/>
      <dgm:t>
        <a:bodyPr/>
        <a:lstStyle/>
        <a:p>
          <a:endParaRPr lang="en-IN"/>
        </a:p>
      </dgm:t>
    </dgm:pt>
    <dgm:pt modelId="{F9341980-BF9D-4B68-A2C9-601B91F62A82}" type="sibTrans" cxnId="{2FA8033A-EB64-457B-9AAB-AF068AF1B963}">
      <dgm:prSet/>
      <dgm:spPr/>
      <dgm:t>
        <a:bodyPr/>
        <a:lstStyle/>
        <a:p>
          <a:endParaRPr lang="en-IN"/>
        </a:p>
      </dgm:t>
    </dgm:pt>
    <dgm:pt modelId="{EF3A9C3D-C4CC-4FB6-B7C2-5EC0C4970EDD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tx1">
              <a:lumMod val="95000"/>
              <a:lumOff val="5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Async Processing</a:t>
          </a:r>
          <a:r>
            <a: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Use asynchronous parsing in ingestion_agent.py to speed up large document uploads.</a:t>
          </a:r>
          <a:endParaRPr lang="en-IN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54EA95-B187-4F32-B52A-47B6E2CC4E63}" type="parTrans" cxnId="{C0BF3DD7-0199-4E21-850E-B3006BA64C5D}">
      <dgm:prSet/>
      <dgm:spPr/>
      <dgm:t>
        <a:bodyPr/>
        <a:lstStyle/>
        <a:p>
          <a:endParaRPr lang="en-IN"/>
        </a:p>
      </dgm:t>
    </dgm:pt>
    <dgm:pt modelId="{6DCCB42B-0968-4FEF-997B-AB275603A1D2}" type="sibTrans" cxnId="{C0BF3DD7-0199-4E21-850E-B3006BA64C5D}">
      <dgm:prSet/>
      <dgm:spPr/>
      <dgm:t>
        <a:bodyPr/>
        <a:lstStyle/>
        <a:p>
          <a:endParaRPr lang="en-IN"/>
        </a:p>
      </dgm:t>
    </dgm:pt>
    <dgm:pt modelId="{6CF8A795-8952-466C-80FC-83690E18CC4E}" type="pres">
      <dgm:prSet presAssocID="{5FF9FBB3-FEA0-4674-BF6B-9537B3F7BFA4}" presName="linear" presStyleCnt="0">
        <dgm:presLayoutVars>
          <dgm:animLvl val="lvl"/>
          <dgm:resizeHandles val="exact"/>
        </dgm:presLayoutVars>
      </dgm:prSet>
      <dgm:spPr/>
    </dgm:pt>
    <dgm:pt modelId="{F61B8D6C-C55C-41EE-9EAA-BA42788679C4}" type="pres">
      <dgm:prSet presAssocID="{18B13FCB-7DED-44A6-BF45-E504C9E4A3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DCD0F2-DD30-450A-B3F4-66A003D790C3}" type="pres">
      <dgm:prSet presAssocID="{D9FCD0D7-395A-4510-9F54-EB7B4A00F429}" presName="spacer" presStyleCnt="0"/>
      <dgm:spPr/>
    </dgm:pt>
    <dgm:pt modelId="{DB7E7FE3-8199-4532-A1BD-80E297155155}" type="pres">
      <dgm:prSet presAssocID="{8FF90C8D-0401-4223-9376-5D935DEB9E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EF8D8E-4325-456D-A7B0-95993C59648C}" type="pres">
      <dgm:prSet presAssocID="{F9341980-BF9D-4B68-A2C9-601B91F62A82}" presName="spacer" presStyleCnt="0"/>
      <dgm:spPr/>
    </dgm:pt>
    <dgm:pt modelId="{7B15B97C-A9D1-4B29-B37A-D38231731EDC}" type="pres">
      <dgm:prSet presAssocID="{EF3A9C3D-C4CC-4FB6-B7C2-5EC0C4970ED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FA8033A-EB64-457B-9AAB-AF068AF1B963}" srcId="{5FF9FBB3-FEA0-4674-BF6B-9537B3F7BFA4}" destId="{8FF90C8D-0401-4223-9376-5D935DEB9E55}" srcOrd="1" destOrd="0" parTransId="{42B4A0BC-EA1F-4219-B0D4-B420BAE8EFC5}" sibTransId="{F9341980-BF9D-4B68-A2C9-601B91F62A82}"/>
    <dgm:cxn modelId="{C2806D5F-9ED7-47A1-9DFF-5B25606DE37A}" type="presOf" srcId="{EF3A9C3D-C4CC-4FB6-B7C2-5EC0C4970EDD}" destId="{7B15B97C-A9D1-4B29-B37A-D38231731EDC}" srcOrd="0" destOrd="0" presId="urn:microsoft.com/office/officeart/2005/8/layout/vList2"/>
    <dgm:cxn modelId="{47659241-075D-428C-98DE-1D31BA65273E}" srcId="{5FF9FBB3-FEA0-4674-BF6B-9537B3F7BFA4}" destId="{18B13FCB-7DED-44A6-BF45-E504C9E4A363}" srcOrd="0" destOrd="0" parTransId="{5E532312-1E7C-4E89-AD81-7879FC98E053}" sibTransId="{D9FCD0D7-395A-4510-9F54-EB7B4A00F429}"/>
    <dgm:cxn modelId="{A70370A3-9AEB-4533-9C1A-D55C924F4D20}" type="presOf" srcId="{5FF9FBB3-FEA0-4674-BF6B-9537B3F7BFA4}" destId="{6CF8A795-8952-466C-80FC-83690E18CC4E}" srcOrd="0" destOrd="0" presId="urn:microsoft.com/office/officeart/2005/8/layout/vList2"/>
    <dgm:cxn modelId="{8E71CCB7-D0C8-4B71-A23D-AFD3E26E5201}" type="presOf" srcId="{8FF90C8D-0401-4223-9376-5D935DEB9E55}" destId="{DB7E7FE3-8199-4532-A1BD-80E297155155}" srcOrd="0" destOrd="0" presId="urn:microsoft.com/office/officeart/2005/8/layout/vList2"/>
    <dgm:cxn modelId="{A52B6DC2-82F8-4A52-8C00-0F7447945194}" type="presOf" srcId="{18B13FCB-7DED-44A6-BF45-E504C9E4A363}" destId="{F61B8D6C-C55C-41EE-9EAA-BA42788679C4}" srcOrd="0" destOrd="0" presId="urn:microsoft.com/office/officeart/2005/8/layout/vList2"/>
    <dgm:cxn modelId="{C0BF3DD7-0199-4E21-850E-B3006BA64C5D}" srcId="{5FF9FBB3-FEA0-4674-BF6B-9537B3F7BFA4}" destId="{EF3A9C3D-C4CC-4FB6-B7C2-5EC0C4970EDD}" srcOrd="2" destOrd="0" parTransId="{E254EA95-B187-4F32-B52A-47B6E2CC4E63}" sibTransId="{6DCCB42B-0968-4FEF-997B-AB275603A1D2}"/>
    <dgm:cxn modelId="{F3DAA746-F42A-4274-B9F5-25452027F5BF}" type="presParOf" srcId="{6CF8A795-8952-466C-80FC-83690E18CC4E}" destId="{F61B8D6C-C55C-41EE-9EAA-BA42788679C4}" srcOrd="0" destOrd="0" presId="urn:microsoft.com/office/officeart/2005/8/layout/vList2"/>
    <dgm:cxn modelId="{EA2E20E1-4838-4628-ABB6-673C2F9171DE}" type="presParOf" srcId="{6CF8A795-8952-466C-80FC-83690E18CC4E}" destId="{6FDCD0F2-DD30-450A-B3F4-66A003D790C3}" srcOrd="1" destOrd="0" presId="urn:microsoft.com/office/officeart/2005/8/layout/vList2"/>
    <dgm:cxn modelId="{12C7BBE3-F011-4537-9E07-187581AF2744}" type="presParOf" srcId="{6CF8A795-8952-466C-80FC-83690E18CC4E}" destId="{DB7E7FE3-8199-4532-A1BD-80E297155155}" srcOrd="2" destOrd="0" presId="urn:microsoft.com/office/officeart/2005/8/layout/vList2"/>
    <dgm:cxn modelId="{2147AD7C-4F29-4714-A4AA-7A98F4473081}" type="presParOf" srcId="{6CF8A795-8952-466C-80FC-83690E18CC4E}" destId="{E6EF8D8E-4325-456D-A7B0-95993C59648C}" srcOrd="3" destOrd="0" presId="urn:microsoft.com/office/officeart/2005/8/layout/vList2"/>
    <dgm:cxn modelId="{617659D9-E16B-4F5F-8765-FA608B65CC8D}" type="presParOf" srcId="{6CF8A795-8952-466C-80FC-83690E18CC4E}" destId="{7B15B97C-A9D1-4B29-B37A-D38231731E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EBF93-97C8-4AFA-A5B8-FE4CC53CC9D6}">
      <dsp:nvSpPr>
        <dsp:cNvPr id="0" name=""/>
        <dsp:cNvSpPr/>
      </dsp:nvSpPr>
      <dsp:spPr>
        <a:xfrm rot="5400000">
          <a:off x="1734433" y="879132"/>
          <a:ext cx="765095" cy="871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88B1-4160-4C71-90AE-55F75E4070AF}">
      <dsp:nvSpPr>
        <dsp:cNvPr id="0" name=""/>
        <dsp:cNvSpPr/>
      </dsp:nvSpPr>
      <dsp:spPr>
        <a:xfrm>
          <a:off x="1531729" y="31008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UI</a:t>
          </a:r>
        </a:p>
      </dsp:txBody>
      <dsp:txXfrm>
        <a:off x="1575746" y="75025"/>
        <a:ext cx="1199937" cy="813503"/>
      </dsp:txXfrm>
    </dsp:sp>
    <dsp:sp modelId="{EADD9773-073F-4FF0-8961-DC319DC0CB86}">
      <dsp:nvSpPr>
        <dsp:cNvPr id="0" name=""/>
        <dsp:cNvSpPr/>
      </dsp:nvSpPr>
      <dsp:spPr>
        <a:xfrm>
          <a:off x="2819700" y="116990"/>
          <a:ext cx="936747" cy="72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83128E-B9E8-4C03-A1C6-1AEBA5021A0A}">
      <dsp:nvSpPr>
        <dsp:cNvPr id="0" name=""/>
        <dsp:cNvSpPr/>
      </dsp:nvSpPr>
      <dsp:spPr>
        <a:xfrm rot="5400000">
          <a:off x="2802298" y="1891857"/>
          <a:ext cx="765095" cy="871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2E037-CFB2-4529-B27E-A9978F5C13CB}">
      <dsp:nvSpPr>
        <dsp:cNvPr id="0" name=""/>
        <dsp:cNvSpPr/>
      </dsp:nvSpPr>
      <dsp:spPr>
        <a:xfrm>
          <a:off x="2599594" y="1043732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Coordinator Agent</a:t>
          </a:r>
        </a:p>
      </dsp:txBody>
      <dsp:txXfrm>
        <a:off x="2643611" y="1087749"/>
        <a:ext cx="1199937" cy="813503"/>
      </dsp:txXfrm>
    </dsp:sp>
    <dsp:sp modelId="{D4FB3B12-CE5C-4194-BC7A-504EBC31E41C}">
      <dsp:nvSpPr>
        <dsp:cNvPr id="0" name=""/>
        <dsp:cNvSpPr/>
      </dsp:nvSpPr>
      <dsp:spPr>
        <a:xfrm>
          <a:off x="3887565" y="1129715"/>
          <a:ext cx="936747" cy="72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57C2A-211E-4384-83D5-5D503BF9E502}">
      <dsp:nvSpPr>
        <dsp:cNvPr id="0" name=""/>
        <dsp:cNvSpPr/>
      </dsp:nvSpPr>
      <dsp:spPr>
        <a:xfrm rot="5400000">
          <a:off x="3870163" y="2904581"/>
          <a:ext cx="765095" cy="871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61383-AE13-47FF-87BE-F0B16E238CB3}">
      <dsp:nvSpPr>
        <dsp:cNvPr id="0" name=""/>
        <dsp:cNvSpPr/>
      </dsp:nvSpPr>
      <dsp:spPr>
        <a:xfrm>
          <a:off x="3667459" y="2056457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Ingestion Agent</a:t>
          </a:r>
        </a:p>
      </dsp:txBody>
      <dsp:txXfrm>
        <a:off x="3711476" y="2100474"/>
        <a:ext cx="1199937" cy="813503"/>
      </dsp:txXfrm>
    </dsp:sp>
    <dsp:sp modelId="{576A53CF-4191-4CAE-8596-BD3C70F1958C}">
      <dsp:nvSpPr>
        <dsp:cNvPr id="0" name=""/>
        <dsp:cNvSpPr/>
      </dsp:nvSpPr>
      <dsp:spPr>
        <a:xfrm>
          <a:off x="4955430" y="2142439"/>
          <a:ext cx="936747" cy="72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2DA07-528A-45D7-846B-CF8B0D368C1F}">
      <dsp:nvSpPr>
        <dsp:cNvPr id="0" name=""/>
        <dsp:cNvSpPr/>
      </dsp:nvSpPr>
      <dsp:spPr>
        <a:xfrm rot="5400000">
          <a:off x="4938028" y="3917306"/>
          <a:ext cx="765095" cy="87103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909EE-BAFC-46E8-8CC7-CC616665D0F1}">
      <dsp:nvSpPr>
        <dsp:cNvPr id="0" name=""/>
        <dsp:cNvSpPr/>
      </dsp:nvSpPr>
      <dsp:spPr>
        <a:xfrm>
          <a:off x="4735324" y="3069182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RetrievalAgent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79341" y="3113199"/>
        <a:ext cx="1199937" cy="813503"/>
      </dsp:txXfrm>
    </dsp:sp>
    <dsp:sp modelId="{390102D4-D33C-4DA8-A144-549F5FF7669C}">
      <dsp:nvSpPr>
        <dsp:cNvPr id="0" name=""/>
        <dsp:cNvSpPr/>
      </dsp:nvSpPr>
      <dsp:spPr>
        <a:xfrm>
          <a:off x="6023295" y="3155164"/>
          <a:ext cx="936747" cy="728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17B3F7-41BD-4031-85F2-BFFA6AE21F51}">
      <dsp:nvSpPr>
        <dsp:cNvPr id="0" name=""/>
        <dsp:cNvSpPr/>
      </dsp:nvSpPr>
      <dsp:spPr>
        <a:xfrm>
          <a:off x="5803189" y="4081906"/>
          <a:ext cx="1287971" cy="901537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FAISS</a:t>
          </a:r>
        </a:p>
      </dsp:txBody>
      <dsp:txXfrm>
        <a:off x="5847206" y="4125923"/>
        <a:ext cx="1199937" cy="8135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495A4-E448-401C-BA53-FEE4901B9541}">
      <dsp:nvSpPr>
        <dsp:cNvPr id="0" name=""/>
        <dsp:cNvSpPr/>
      </dsp:nvSpPr>
      <dsp:spPr>
        <a:xfrm rot="5400000">
          <a:off x="671493" y="873894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392800-A701-42C0-9054-3F800607D8A7}">
      <dsp:nvSpPr>
        <dsp:cNvPr id="0" name=""/>
        <dsp:cNvSpPr/>
      </dsp:nvSpPr>
      <dsp:spPr>
        <a:xfrm>
          <a:off x="472199" y="40035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UI</a:t>
          </a:r>
        </a:p>
      </dsp:txBody>
      <dsp:txXfrm>
        <a:off x="515476" y="83312"/>
        <a:ext cx="1179754" cy="799820"/>
      </dsp:txXfrm>
    </dsp:sp>
    <dsp:sp modelId="{47D3E0F8-CCC0-4CF6-90A1-FBC4F697D486}">
      <dsp:nvSpPr>
        <dsp:cNvPr id="0" name=""/>
        <dsp:cNvSpPr/>
      </dsp:nvSpPr>
      <dsp:spPr>
        <a:xfrm>
          <a:off x="1738507" y="124571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651504-C845-407D-A69D-BD4034EB244B}">
      <dsp:nvSpPr>
        <dsp:cNvPr id="0" name=""/>
        <dsp:cNvSpPr/>
      </dsp:nvSpPr>
      <dsp:spPr>
        <a:xfrm rot="5400000">
          <a:off x="1721397" y="1869585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35CB13-9BBC-409C-8EC7-22BFC3E4698F}">
      <dsp:nvSpPr>
        <dsp:cNvPr id="0" name=""/>
        <dsp:cNvSpPr/>
      </dsp:nvSpPr>
      <dsp:spPr>
        <a:xfrm>
          <a:off x="1522103" y="1035726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Coordinator Agent</a:t>
          </a:r>
        </a:p>
      </dsp:txBody>
      <dsp:txXfrm>
        <a:off x="1565380" y="1079003"/>
        <a:ext cx="1179754" cy="799820"/>
      </dsp:txXfrm>
    </dsp:sp>
    <dsp:sp modelId="{474E77B8-4788-4B5C-AE65-6AC65D6FED61}">
      <dsp:nvSpPr>
        <dsp:cNvPr id="0" name=""/>
        <dsp:cNvSpPr/>
      </dsp:nvSpPr>
      <dsp:spPr>
        <a:xfrm>
          <a:off x="2788411" y="1120262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3DCF4-87A5-4A60-A403-D5254B16B888}">
      <dsp:nvSpPr>
        <dsp:cNvPr id="0" name=""/>
        <dsp:cNvSpPr/>
      </dsp:nvSpPr>
      <dsp:spPr>
        <a:xfrm rot="5400000">
          <a:off x="2771301" y="2865277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D9A8F-F94E-4A2F-A560-FACB82283171}">
      <dsp:nvSpPr>
        <dsp:cNvPr id="0" name=""/>
        <dsp:cNvSpPr/>
      </dsp:nvSpPr>
      <dsp:spPr>
        <a:xfrm>
          <a:off x="2572007" y="2031417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Retrieval Agent</a:t>
          </a:r>
        </a:p>
      </dsp:txBody>
      <dsp:txXfrm>
        <a:off x="2615284" y="2074694"/>
        <a:ext cx="1179754" cy="799820"/>
      </dsp:txXfrm>
    </dsp:sp>
    <dsp:sp modelId="{826CC7B2-8A3E-4B55-B59B-0C79EAAD9D04}">
      <dsp:nvSpPr>
        <dsp:cNvPr id="0" name=""/>
        <dsp:cNvSpPr/>
      </dsp:nvSpPr>
      <dsp:spPr>
        <a:xfrm>
          <a:off x="3838315" y="2115954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EFD8DA-2C19-430A-92AE-0B0B9F493365}">
      <dsp:nvSpPr>
        <dsp:cNvPr id="0" name=""/>
        <dsp:cNvSpPr/>
      </dsp:nvSpPr>
      <dsp:spPr>
        <a:xfrm rot="5400000">
          <a:off x="3821206" y="3860968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98553-224D-4A5F-98A3-ACF279A2AEC6}">
      <dsp:nvSpPr>
        <dsp:cNvPr id="0" name=""/>
        <dsp:cNvSpPr/>
      </dsp:nvSpPr>
      <dsp:spPr>
        <a:xfrm>
          <a:off x="3621911" y="3027109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Times New Roman" panose="02020603050405020304" pitchFamily="18" charset="0"/>
              <a:cs typeface="Times New Roman" panose="02020603050405020304" pitchFamily="18" charset="0"/>
            </a:rPr>
            <a:t>FAISS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65188" y="3070386"/>
        <a:ext cx="1179754" cy="799820"/>
      </dsp:txXfrm>
    </dsp:sp>
    <dsp:sp modelId="{44F3C981-DF44-4923-A8E4-1C78B75AEC18}">
      <dsp:nvSpPr>
        <dsp:cNvPr id="0" name=""/>
        <dsp:cNvSpPr/>
      </dsp:nvSpPr>
      <dsp:spPr>
        <a:xfrm>
          <a:off x="4888219" y="3111645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22CDA-B916-457D-9626-EA8FCCB46EA4}">
      <dsp:nvSpPr>
        <dsp:cNvPr id="0" name=""/>
        <dsp:cNvSpPr/>
      </dsp:nvSpPr>
      <dsp:spPr>
        <a:xfrm rot="5400000">
          <a:off x="4871110" y="4856659"/>
          <a:ext cx="752227" cy="8563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5D270-AAF0-47CB-8E62-59026940B84C}">
      <dsp:nvSpPr>
        <dsp:cNvPr id="0" name=""/>
        <dsp:cNvSpPr/>
      </dsp:nvSpPr>
      <dsp:spPr>
        <a:xfrm>
          <a:off x="4671815" y="4022800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LLM Response Agent</a:t>
          </a:r>
        </a:p>
      </dsp:txBody>
      <dsp:txXfrm>
        <a:off x="4715092" y="4066077"/>
        <a:ext cx="1179754" cy="799820"/>
      </dsp:txXfrm>
    </dsp:sp>
    <dsp:sp modelId="{00E55E0D-1E3E-4B44-8FD9-D54F3E946EB9}">
      <dsp:nvSpPr>
        <dsp:cNvPr id="0" name=""/>
        <dsp:cNvSpPr/>
      </dsp:nvSpPr>
      <dsp:spPr>
        <a:xfrm>
          <a:off x="5938123" y="4107336"/>
          <a:ext cx="920991" cy="716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1159F9-B9C0-4D7F-9581-388F7F013FA5}">
      <dsp:nvSpPr>
        <dsp:cNvPr id="0" name=""/>
        <dsp:cNvSpPr/>
      </dsp:nvSpPr>
      <dsp:spPr>
        <a:xfrm>
          <a:off x="5721719" y="5018491"/>
          <a:ext cx="1266308" cy="886374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GroqLLM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64996" y="5061768"/>
        <a:ext cx="1179754" cy="7998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51E32-54A5-4991-ACB7-245A6A471068}">
      <dsp:nvSpPr>
        <dsp:cNvPr id="0" name=""/>
        <dsp:cNvSpPr/>
      </dsp:nvSpPr>
      <dsp:spPr>
        <a:xfrm>
          <a:off x="0" y="4860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LLM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llama-3.3-70b-versatile (from </a:t>
          </a:r>
          <a:r>
            <a:rPr lang="en-IN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Groq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Cloud)</a:t>
          </a:r>
        </a:p>
      </dsp:txBody>
      <dsp:txXfrm>
        <a:off x="26273" y="74873"/>
        <a:ext cx="8816150" cy="485654"/>
      </dsp:txXfrm>
    </dsp:sp>
    <dsp:sp modelId="{58098D93-80AF-4025-8C9F-FC6083A69DFB}">
      <dsp:nvSpPr>
        <dsp:cNvPr id="0" name=""/>
        <dsp:cNvSpPr/>
      </dsp:nvSpPr>
      <dsp:spPr>
        <a:xfrm>
          <a:off x="0" y="65304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Embeddings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all-MiniLM-L6-v2</a:t>
          </a:r>
        </a:p>
      </dsp:txBody>
      <dsp:txXfrm>
        <a:off x="26273" y="679313"/>
        <a:ext cx="8816150" cy="485654"/>
      </dsp:txXfrm>
    </dsp:sp>
    <dsp:sp modelId="{A6FC270D-575D-478B-8917-5BA74571765B}">
      <dsp:nvSpPr>
        <dsp:cNvPr id="0" name=""/>
        <dsp:cNvSpPr/>
      </dsp:nvSpPr>
      <dsp:spPr>
        <a:xfrm>
          <a:off x="0" y="125748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Vector Store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FAISS</a:t>
          </a:r>
        </a:p>
      </dsp:txBody>
      <dsp:txXfrm>
        <a:off x="26273" y="1283753"/>
        <a:ext cx="8816150" cy="485654"/>
      </dsp:txXfrm>
    </dsp:sp>
    <dsp:sp modelId="{EEDB2F9F-5B3B-4842-9C7A-6264CFC1428F}">
      <dsp:nvSpPr>
        <dsp:cNvPr id="0" name=""/>
        <dsp:cNvSpPr/>
      </dsp:nvSpPr>
      <dsp:spPr>
        <a:xfrm>
          <a:off x="0" y="186192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 Framework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</a:t>
          </a:r>
          <a:r>
            <a:rPr lang="en-IN" sz="2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endParaRPr lang="en-IN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273" y="1888193"/>
        <a:ext cx="8816150" cy="485654"/>
      </dsp:txXfrm>
    </dsp:sp>
    <dsp:sp modelId="{9108C74B-F282-4E20-9028-9C6CABAFC667}">
      <dsp:nvSpPr>
        <dsp:cNvPr id="0" name=""/>
        <dsp:cNvSpPr/>
      </dsp:nvSpPr>
      <dsp:spPr>
        <a:xfrm>
          <a:off x="0" y="246636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Protocol Layer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Custom MCP (in-memory messaging)</a:t>
          </a:r>
        </a:p>
      </dsp:txBody>
      <dsp:txXfrm>
        <a:off x="26273" y="2492633"/>
        <a:ext cx="8816150" cy="485654"/>
      </dsp:txXfrm>
    </dsp:sp>
    <dsp:sp modelId="{4B636E08-3F7F-4772-AB35-A9CC8B4CF9F8}">
      <dsp:nvSpPr>
        <dsp:cNvPr id="0" name=""/>
        <dsp:cNvSpPr/>
      </dsp:nvSpPr>
      <dsp:spPr>
        <a:xfrm>
          <a:off x="0" y="3070800"/>
          <a:ext cx="8868696" cy="5382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Language</a:t>
          </a:r>
          <a:r>
            <a:rPr lang="en-IN" sz="2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: Python</a:t>
          </a:r>
        </a:p>
      </dsp:txBody>
      <dsp:txXfrm>
        <a:off x="26273" y="3097073"/>
        <a:ext cx="8816150" cy="485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47CDE-58A1-4554-9C1A-F52A43D35C0F}">
      <dsp:nvSpPr>
        <dsp:cNvPr id="0" name=""/>
        <dsp:cNvSpPr/>
      </dsp:nvSpPr>
      <dsp:spPr>
        <a:xfrm>
          <a:off x="3029" y="163582"/>
          <a:ext cx="2953825" cy="92387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Complex Document Parsing : </a:t>
          </a:r>
          <a:r>
            <a: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Varied formats (PDF, PPTX, CSV, DOCX, TXT, Markdown) caused parsing errors in ingestion_agent.py</a:t>
          </a:r>
        </a:p>
      </dsp:txBody>
      <dsp:txXfrm>
        <a:off x="3029" y="163582"/>
        <a:ext cx="2953825" cy="923879"/>
      </dsp:txXfrm>
    </dsp:sp>
    <dsp:sp modelId="{4046EDE4-138D-4E79-B305-B9C657E2D628}">
      <dsp:nvSpPr>
        <dsp:cNvPr id="0" name=""/>
        <dsp:cNvSpPr/>
      </dsp:nvSpPr>
      <dsp:spPr>
        <a:xfrm>
          <a:off x="3029" y="1087461"/>
          <a:ext cx="2953825" cy="100878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IN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robust libraries, error handling. </a:t>
          </a:r>
        </a:p>
      </dsp:txBody>
      <dsp:txXfrm>
        <a:off x="3029" y="1087461"/>
        <a:ext cx="2953825" cy="1008787"/>
      </dsp:txXfrm>
    </dsp:sp>
    <dsp:sp modelId="{5A8C9279-4601-4D92-828E-D31A520D3320}">
      <dsp:nvSpPr>
        <dsp:cNvPr id="0" name=""/>
        <dsp:cNvSpPr/>
      </dsp:nvSpPr>
      <dsp:spPr>
        <a:xfrm>
          <a:off x="3370390" y="163582"/>
          <a:ext cx="2953825" cy="92387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Semantic Meaning in Chunking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Splitting text in ingestion_agent.py risked losing 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0390" y="163582"/>
        <a:ext cx="2953825" cy="923879"/>
      </dsp:txXfrm>
    </dsp:sp>
    <dsp:sp modelId="{61C535B4-1416-4186-BBDF-49714DDDE63B}">
      <dsp:nvSpPr>
        <dsp:cNvPr id="0" name=""/>
        <dsp:cNvSpPr/>
      </dsp:nvSpPr>
      <dsp:spPr>
        <a:xfrm>
          <a:off x="3370390" y="1087461"/>
          <a:ext cx="2953825" cy="100878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</a:t>
          </a:r>
          <a:r>
            <a:rPr lang="en-US" sz="15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RecursiveCharacterTextSplitter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with tuned chunk size (1000) and overlap (200).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70390" y="1087461"/>
        <a:ext cx="2953825" cy="1008787"/>
      </dsp:txXfrm>
    </dsp:sp>
    <dsp:sp modelId="{EABD86EC-70B3-49D9-928A-8BAD9A762A7F}">
      <dsp:nvSpPr>
        <dsp:cNvPr id="0" name=""/>
        <dsp:cNvSpPr/>
      </dsp:nvSpPr>
      <dsp:spPr>
        <a:xfrm>
          <a:off x="6737751" y="163582"/>
          <a:ext cx="2953825" cy="92387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Groq</a:t>
          </a: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API Rate Limits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Frequent LLM calls in llm_response_agent.py risked failures.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37751" y="163582"/>
        <a:ext cx="2953825" cy="923879"/>
      </dsp:txXfrm>
    </dsp:sp>
    <dsp:sp modelId="{E8F87706-94D9-4049-AD45-19EEE01F52C2}">
      <dsp:nvSpPr>
        <dsp:cNvPr id="0" name=""/>
        <dsp:cNvSpPr/>
      </dsp:nvSpPr>
      <dsp:spPr>
        <a:xfrm>
          <a:off x="6737751" y="1087461"/>
          <a:ext cx="2953825" cy="1008787"/>
        </a:xfrm>
        <a:prstGeom prst="rect">
          <a:avLst/>
        </a:prstGeom>
        <a:solidFill>
          <a:schemeClr val="bg1">
            <a:alpha val="9000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: </a:t>
          </a:r>
          <a:r>
            <a:rPr lang="en-US" sz="15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added error handling, planned caching.</a:t>
          </a:r>
          <a:endParaRPr lang="en-IN" sz="15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37751" y="1087461"/>
        <a:ext cx="2953825" cy="10087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1B8D6C-C55C-41EE-9EAA-BA42788679C4}">
      <dsp:nvSpPr>
        <dsp:cNvPr id="0" name=""/>
        <dsp:cNvSpPr/>
      </dsp:nvSpPr>
      <dsp:spPr>
        <a:xfrm>
          <a:off x="0" y="35605"/>
          <a:ext cx="9930583" cy="69498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Multi-Language Support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Add language detection and translation in ingestion_agent.py for non-English documents.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69531"/>
        <a:ext cx="9862731" cy="627128"/>
      </dsp:txXfrm>
    </dsp:sp>
    <dsp:sp modelId="{DB7E7FE3-8199-4532-A1BD-80E297155155}">
      <dsp:nvSpPr>
        <dsp:cNvPr id="0" name=""/>
        <dsp:cNvSpPr/>
      </dsp:nvSpPr>
      <dsp:spPr>
        <a:xfrm>
          <a:off x="0" y="782425"/>
          <a:ext cx="9930583" cy="69498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Advanced Document Support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Add OCR for image-based PDFs and support HTML/JSON in ingestion_agent.py.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816351"/>
        <a:ext cx="9862731" cy="627128"/>
      </dsp:txXfrm>
    </dsp:sp>
    <dsp:sp modelId="{7B15B97C-A9D1-4B29-B37A-D38231731EDC}">
      <dsp:nvSpPr>
        <dsp:cNvPr id="0" name=""/>
        <dsp:cNvSpPr/>
      </dsp:nvSpPr>
      <dsp:spPr>
        <a:xfrm>
          <a:off x="0" y="1529244"/>
          <a:ext cx="9930583" cy="694980"/>
        </a:xfrm>
        <a:prstGeom prst="round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tx1">
              <a:lumMod val="95000"/>
              <a:lumOff val="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Async Processing</a:t>
          </a:r>
          <a:r>
            <a:rPr lang="en-US" sz="18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: Use asynchronous parsing in ingestion_agent.py to speed up large document uploads.</a:t>
          </a:r>
          <a:endParaRPr lang="en-IN" sz="18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926" y="1563170"/>
        <a:ext cx="9862731" cy="627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A28C-65CC-46DC-B0A2-DCC2BCCD52C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63889-4CD5-4A97-BE40-351B3232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612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63889-4CD5-4A97-BE40-351B3232EAF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7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77AF-0AAA-E017-FCFF-9F65EF34D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D1AFB-F89B-45AB-C026-A34A6CC5D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12B75-CDB8-35B7-1A9C-9B73B434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F387-A8A0-BEAE-0EF8-4C7819DF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0319-414C-4A97-E1EF-D6D79E49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9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5018-8AB2-188C-93A1-126ED153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612EE-FF52-286B-B754-5FF3F547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00527-9FF8-3D77-C6DB-18EDD92A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8B01-7742-CF47-BB9A-4A0F71BD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C700-70CF-1996-8ED4-72DBCEF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24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67FD0-0076-6A16-8757-1B598FE1A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1E014-5321-3FF8-5C51-B2ED0E726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CEDA-8461-643A-B41D-5D14617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7800-6BE2-6BBE-31F1-F9B443C6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CFFC2-60B6-C63D-0FCE-2672060A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01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CCB2-CF89-D313-CE38-AB46112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1341C-1D9F-4CB9-4988-872F7A75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D9B2-878A-1609-7933-751340A9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05D2-9188-E9F9-35A5-FDBFDB1D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F9722-F132-E603-D3F9-F2239C3A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99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FC67-BB47-513A-0C2F-F828D824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11FA2-1AE9-DBF1-4666-74379CD07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014B-D361-8C9C-D4A3-1F54E7C8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E6BCB-F4D3-500D-BC53-57C8FDA0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083E-247B-400E-FB21-F8804928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1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BDFE-1FD6-D4B6-9C98-DFB524C1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12B5-AA27-1522-1BCE-C723F8386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CB1E2-9C61-E383-3866-2090EBA5F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1E585-607E-EB10-D1AA-823BACA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447FD-6F33-7DF7-7266-8C5EC5A8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85DAE-D10C-A173-D043-643152A4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03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560D-35AE-03A0-1A95-8BE17E58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1B8BF-822E-05AE-CBA0-7D0993C53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BE243-1FA6-C5A6-707E-C202D0C0A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B1D22-EC30-A558-9264-FEE5D7B6B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7C302D-4843-ABF3-62F6-C92A58FF5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167B4-DA9F-E233-878C-6A03A779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FD219-CBA5-1C6D-D908-B38EA1C2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B4C7A-079D-EEE8-2FE1-B32FBCC7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40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DB37-80DC-C1EE-566F-BC27D3F5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5CEAE-76B5-E6E0-489B-0F8629D3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708C9-4ABE-2FA1-41FC-A4D176AF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21436-0C61-4482-E45E-7F5808C7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4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53606-2339-3BC6-6061-540B2A26C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A8A0-E00D-CD4C-4A9C-D2302F63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354E-2675-03AF-88F7-F7FC324B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03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0365-E39B-E7E6-BB67-2BC5E9AE7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6939-7741-BB31-62B1-7DBB231DC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79F18-AAC1-7FA0-0BC4-48786635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9121B-1739-75D2-943B-615938D23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D1998-5E98-89B1-AA71-0472DD96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2B66-73CE-9067-23D0-4F3CB14E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0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59DA-CDCC-67F1-DB2E-086D7074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96D9B0-F7FD-549C-D580-F8062F914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31461-B579-165A-5AE1-2269E7369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6BF08-5D4C-B92E-C904-641D3E9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E9C7B-B9C7-E137-5A75-7ECF5C92B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D2669-12CA-6633-7B4D-DAE0358B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4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8FC9B-0911-8E6C-80EF-030374A4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D0C0E-31E2-53F9-F73D-C59FBAFD1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5B3C-F60A-39EC-4162-389A5E255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D1240-0C65-4683-90CB-8D93DDB13F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82A83-F582-83BB-C0F4-138243AE9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4122-A8B1-4FED-7608-6C5F245B4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3689-9938-4B5C-9C52-10F7706DD5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1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60000"/>
                <a:lumOff val="40000"/>
              </a:schemeClr>
            </a:gs>
            <a:gs pos="74000">
              <a:schemeClr val="bg2"/>
            </a:gs>
            <a:gs pos="83000">
              <a:schemeClr val="accent2">
                <a:lumMod val="40000"/>
                <a:lumOff val="60000"/>
              </a:schemeClr>
            </a:gs>
            <a:gs pos="100000">
              <a:schemeClr val="accent2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6F3C-DAB7-8588-F5E2-637297FB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1963"/>
            <a:ext cx="9144000" cy="23876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 for Multi-Format Document QA using Model Context Protocol (MCP)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EB2C1-481E-23E7-9990-691CCBF1D070}"/>
              </a:ext>
            </a:extLst>
          </p:cNvPr>
          <p:cNvSpPr txBox="1"/>
          <p:nvPr/>
        </p:nvSpPr>
        <p:spPr>
          <a:xfrm>
            <a:off x="9198077" y="5329084"/>
            <a:ext cx="2939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Srikar Chintala</a:t>
            </a:r>
          </a:p>
        </p:txBody>
      </p:sp>
    </p:spTree>
    <p:extLst>
      <p:ext uri="{BB962C8B-B14F-4D97-AF65-F5344CB8AC3E}">
        <p14:creationId xmlns:p14="http://schemas.microsoft.com/office/powerpoint/2010/main" val="223076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D29875-EFBA-5A8C-801E-1E80A235AB93}"/>
              </a:ext>
            </a:extLst>
          </p:cNvPr>
          <p:cNvSpPr txBox="1"/>
          <p:nvPr/>
        </p:nvSpPr>
        <p:spPr>
          <a:xfrm>
            <a:off x="648929" y="481781"/>
            <a:ext cx="8141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Agent-based architecture with MCP integration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6688C-389E-DB50-C60A-F5FDC7D3A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59" y="1320288"/>
            <a:ext cx="68484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2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C879A9-2DFF-5BFF-C0E8-002F188FEDF7}"/>
              </a:ext>
            </a:extLst>
          </p:cNvPr>
          <p:cNvSpPr txBox="1"/>
          <p:nvPr/>
        </p:nvSpPr>
        <p:spPr>
          <a:xfrm>
            <a:off x="736804" y="372492"/>
            <a:ext cx="364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E77D7EB-29C8-66CD-0535-96959FFC5A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124639"/>
              </p:ext>
            </p:extLst>
          </p:nvPr>
        </p:nvGraphicFramePr>
        <p:xfrm>
          <a:off x="-530942" y="1414323"/>
          <a:ext cx="8622890" cy="50144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E3968-3454-3470-7D68-D1BCC02F59E5}"/>
              </a:ext>
            </a:extLst>
          </p:cNvPr>
          <p:cNvSpPr txBox="1"/>
          <p:nvPr/>
        </p:nvSpPr>
        <p:spPr>
          <a:xfrm>
            <a:off x="204019" y="2428568"/>
            <a:ext cx="988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uploaded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69CC8-6826-3746-40FB-530AF102A927}"/>
              </a:ext>
            </a:extLst>
          </p:cNvPr>
          <p:cNvSpPr txBox="1"/>
          <p:nvPr/>
        </p:nvSpPr>
        <p:spPr>
          <a:xfrm>
            <a:off x="1278194" y="3424083"/>
            <a:ext cx="109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document parsing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C3B3FB-E660-C4FB-7D6E-A1AB4A1AF419}"/>
              </a:ext>
            </a:extLst>
          </p:cNvPr>
          <p:cNvSpPr txBox="1"/>
          <p:nvPr/>
        </p:nvSpPr>
        <p:spPr>
          <a:xfrm>
            <a:off x="4478593" y="3495161"/>
            <a:ext cx="109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&amp; split into chunks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C2F94-CFDE-3A49-CD5B-319FFEC27AF2}"/>
              </a:ext>
            </a:extLst>
          </p:cNvPr>
          <p:cNvSpPr txBox="1"/>
          <p:nvPr/>
        </p:nvSpPr>
        <p:spPr>
          <a:xfrm>
            <a:off x="1627238" y="4501301"/>
            <a:ext cx="1789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MCP: DOCUMENT_PARSED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Payload: { “chunks”, “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doc_name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3B51A-8C76-EA75-1104-50FE40245BC7}"/>
              </a:ext>
            </a:extLst>
          </p:cNvPr>
          <p:cNvSpPr txBox="1"/>
          <p:nvPr/>
        </p:nvSpPr>
        <p:spPr>
          <a:xfrm>
            <a:off x="5569973" y="4501301"/>
            <a:ext cx="1386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embeddings and save chunks metadata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F95074-468F-656D-9637-9BF83F1C9C9D}"/>
              </a:ext>
            </a:extLst>
          </p:cNvPr>
          <p:cNvSpPr txBox="1"/>
          <p:nvPr/>
        </p:nvSpPr>
        <p:spPr>
          <a:xfrm>
            <a:off x="3048000" y="5649287"/>
            <a:ext cx="146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in FAISS 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BC3BD3-7DB5-71FD-A7EE-A3A62A0BE8A0}"/>
              </a:ext>
            </a:extLst>
          </p:cNvPr>
          <p:cNvSpPr txBox="1"/>
          <p:nvPr/>
        </p:nvSpPr>
        <p:spPr>
          <a:xfrm>
            <a:off x="1332271" y="1075769"/>
            <a:ext cx="3431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Upload Workflow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98D073D-3487-DDE7-CC89-89978A76A2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92215"/>
              </p:ext>
            </p:extLst>
          </p:nvPr>
        </p:nvGraphicFramePr>
        <p:xfrm>
          <a:off x="5096795" y="820964"/>
          <a:ext cx="7460227" cy="5944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B9C0944-AF38-2C17-B546-93719D2712C5}"/>
              </a:ext>
            </a:extLst>
          </p:cNvPr>
          <p:cNvSpPr txBox="1"/>
          <p:nvPr/>
        </p:nvSpPr>
        <p:spPr>
          <a:xfrm>
            <a:off x="4384572" y="1941199"/>
            <a:ext cx="1424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 user query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4637D-D44A-813B-3745-C4BE896FDC3A}"/>
              </a:ext>
            </a:extLst>
          </p:cNvPr>
          <p:cNvSpPr txBox="1"/>
          <p:nvPr/>
        </p:nvSpPr>
        <p:spPr>
          <a:xfrm>
            <a:off x="5569973" y="2864219"/>
            <a:ext cx="151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 retrieval process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2B54F-E884-AE9E-747C-4070FB8A0292}"/>
              </a:ext>
            </a:extLst>
          </p:cNvPr>
          <p:cNvSpPr txBox="1"/>
          <p:nvPr/>
        </p:nvSpPr>
        <p:spPr>
          <a:xfrm>
            <a:off x="6715432" y="3847463"/>
            <a:ext cx="145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search (top-k chunks)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A7EFF7-23E0-2409-2E56-AA311B0236EE}"/>
              </a:ext>
            </a:extLst>
          </p:cNvPr>
          <p:cNvSpPr txBox="1"/>
          <p:nvPr/>
        </p:nvSpPr>
        <p:spPr>
          <a:xfrm>
            <a:off x="8675737" y="5880119"/>
            <a:ext cx="157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formatted prompt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8ACC6E83-625C-311C-7727-700CE7797D91}"/>
              </a:ext>
            </a:extLst>
          </p:cNvPr>
          <p:cNvSpPr/>
          <p:nvPr/>
        </p:nvSpPr>
        <p:spPr>
          <a:xfrm rot="16200000">
            <a:off x="11170735" y="5045237"/>
            <a:ext cx="695305" cy="757289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7A9178-16F0-4F3E-8572-723843187C83}"/>
              </a:ext>
            </a:extLst>
          </p:cNvPr>
          <p:cNvSpPr txBox="1"/>
          <p:nvPr/>
        </p:nvSpPr>
        <p:spPr>
          <a:xfrm>
            <a:off x="11415251" y="4614563"/>
            <a:ext cx="77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answer</a:t>
            </a:r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EB273C36-63E5-CA65-AF87-6FBAD593FC3A}"/>
              </a:ext>
            </a:extLst>
          </p:cNvPr>
          <p:cNvSpPr/>
          <p:nvPr/>
        </p:nvSpPr>
        <p:spPr>
          <a:xfrm rot="5400000">
            <a:off x="9227605" y="3099256"/>
            <a:ext cx="1622117" cy="1644585"/>
          </a:xfrm>
          <a:prstGeom prst="bentArrow">
            <a:avLst>
              <a:gd name="adj1" fmla="val 11059"/>
              <a:gd name="adj2" fmla="val 14999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91FF2B-3430-C864-0975-B7EF9E5DEBB8}"/>
              </a:ext>
            </a:extLst>
          </p:cNvPr>
          <p:cNvSpPr txBox="1"/>
          <p:nvPr/>
        </p:nvSpPr>
        <p:spPr>
          <a:xfrm>
            <a:off x="10468897" y="2679553"/>
            <a:ext cx="1010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MCP: CONTEXT_RESPONSE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C058F1-8427-56E1-B7C6-FD50EB16D49F}"/>
              </a:ext>
            </a:extLst>
          </p:cNvPr>
          <p:cNvSpPr txBox="1"/>
          <p:nvPr/>
        </p:nvSpPr>
        <p:spPr>
          <a:xfrm>
            <a:off x="6715432" y="436219"/>
            <a:ext cx="32581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 Workflow</a:t>
            </a:r>
          </a:p>
        </p:txBody>
      </p:sp>
    </p:spTree>
    <p:extLst>
      <p:ext uri="{BB962C8B-B14F-4D97-AF65-F5344CB8AC3E}">
        <p14:creationId xmlns:p14="http://schemas.microsoft.com/office/powerpoint/2010/main" val="308743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F88C39-2B83-6AD6-7468-78192D108C4C}"/>
              </a:ext>
            </a:extLst>
          </p:cNvPr>
          <p:cNvSpPr txBox="1"/>
          <p:nvPr/>
        </p:nvSpPr>
        <p:spPr>
          <a:xfrm>
            <a:off x="648929" y="344129"/>
            <a:ext cx="5702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0FA6E66-B6A5-08BC-11D4-C346A8785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944585"/>
              </p:ext>
            </p:extLst>
          </p:nvPr>
        </p:nvGraphicFramePr>
        <p:xfrm>
          <a:off x="1061884" y="1936954"/>
          <a:ext cx="8868696" cy="3657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9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DAF9F-9B68-43CD-7C28-D44ED02CFABC}"/>
              </a:ext>
            </a:extLst>
          </p:cNvPr>
          <p:cNvSpPr txBox="1"/>
          <p:nvPr/>
        </p:nvSpPr>
        <p:spPr>
          <a:xfrm>
            <a:off x="7796981" y="439871"/>
            <a:ext cx="3637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E686B-C00C-B94C-37B4-2C6E8E3CB0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5" r="3842"/>
          <a:stretch>
            <a:fillRect/>
          </a:stretch>
        </p:blipFill>
        <p:spPr>
          <a:xfrm>
            <a:off x="137651" y="263118"/>
            <a:ext cx="6528620" cy="3165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B9901E-96FF-756A-4157-A5BD4903E2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03" r="2622"/>
          <a:stretch>
            <a:fillRect/>
          </a:stretch>
        </p:blipFill>
        <p:spPr>
          <a:xfrm>
            <a:off x="5034116" y="3583963"/>
            <a:ext cx="6882580" cy="316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2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C86548-523E-97C8-84F1-DE3DB7CB3E3B}"/>
              </a:ext>
            </a:extLst>
          </p:cNvPr>
          <p:cNvSpPr txBox="1"/>
          <p:nvPr/>
        </p:nvSpPr>
        <p:spPr>
          <a:xfrm>
            <a:off x="560439" y="491612"/>
            <a:ext cx="3687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AFAF09F6-2000-5149-1F7C-C072D2828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8735183"/>
              </p:ext>
            </p:extLst>
          </p:nvPr>
        </p:nvGraphicFramePr>
        <p:xfrm>
          <a:off x="1279832" y="1169169"/>
          <a:ext cx="9694606" cy="2259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E2C0553-4787-7E78-1C96-8DB2C7266976}"/>
              </a:ext>
            </a:extLst>
          </p:cNvPr>
          <p:cNvSpPr txBox="1"/>
          <p:nvPr/>
        </p:nvSpPr>
        <p:spPr>
          <a:xfrm>
            <a:off x="560439" y="3608439"/>
            <a:ext cx="2871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D6955734-BCC0-A81D-4EF6-8D223C306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754975"/>
              </p:ext>
            </p:extLst>
          </p:nvPr>
        </p:nvGraphicFramePr>
        <p:xfrm>
          <a:off x="1415843" y="4326194"/>
          <a:ext cx="9930583" cy="2259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159205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Agentic RAG Chatbot for Multi-Format Document QA using Model Context Protocol (MCP)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Srikar Chintala</dc:creator>
  <cp:lastModifiedBy>Srikar Chintala</cp:lastModifiedBy>
  <cp:revision>2</cp:revision>
  <dcterms:created xsi:type="dcterms:W3CDTF">2025-07-23T16:31:22Z</dcterms:created>
  <dcterms:modified xsi:type="dcterms:W3CDTF">2025-07-24T06:52:33Z</dcterms:modified>
</cp:coreProperties>
</file>