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1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E88-B4ED-B54A-A79D-04CCBE4B33D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558-DD9F-8647-90CC-93B8FD1E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E88-B4ED-B54A-A79D-04CCBE4B33D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558-DD9F-8647-90CC-93B8FD1E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3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E88-B4ED-B54A-A79D-04CCBE4B33D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558-DD9F-8647-90CC-93B8FD1E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E88-B4ED-B54A-A79D-04CCBE4B33D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558-DD9F-8647-90CC-93B8FD1E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E88-B4ED-B54A-A79D-04CCBE4B33D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558-DD9F-8647-90CC-93B8FD1E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E88-B4ED-B54A-A79D-04CCBE4B33D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558-DD9F-8647-90CC-93B8FD1E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E88-B4ED-B54A-A79D-04CCBE4B33D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558-DD9F-8647-90CC-93B8FD1E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2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E88-B4ED-B54A-A79D-04CCBE4B33D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558-DD9F-8647-90CC-93B8FD1E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5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E88-B4ED-B54A-A79D-04CCBE4B33D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558-DD9F-8647-90CC-93B8FD1E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E88-B4ED-B54A-A79D-04CCBE4B33D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558-DD9F-8647-90CC-93B8FD1E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4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E88-B4ED-B54A-A79D-04CCBE4B33D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558-DD9F-8647-90CC-93B8FD1E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6E88-B4ED-B54A-A79D-04CCBE4B33D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5558-DD9F-8647-90CC-93B8FD1E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00" y="266701"/>
            <a:ext cx="11823700" cy="20193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999A98">
                    <a:lumMod val="50000"/>
                  </a:srgbClr>
                </a:solidFill>
                <a:latin typeface="Arial"/>
                <a:cs typeface="Arial"/>
              </a:rPr>
              <a:t>Kubernetes on </a:t>
            </a:r>
            <a:r>
              <a:rPr lang="en-US" b="1" dirty="0" smtClean="0">
                <a:solidFill>
                  <a:srgbClr val="999A98">
                    <a:lumMod val="50000"/>
                  </a:srgbClr>
                </a:solidFill>
                <a:latin typeface="Arial"/>
                <a:cs typeface="Arial"/>
              </a:rPr>
              <a:t>AWS Workshop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3602038"/>
            <a:ext cx="5778500" cy="2430462"/>
          </a:xfrm>
        </p:spPr>
        <p:txBody>
          <a:bodyPr/>
          <a:lstStyle/>
          <a:p>
            <a:pPr algn="l"/>
            <a:r>
              <a:rPr lang="en-US" dirty="0" smtClean="0"/>
              <a:t>Presenter Name: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Date: 11-03-17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88200" y="3411538"/>
            <a:ext cx="4329028" cy="121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883" y="3957638"/>
            <a:ext cx="1405837" cy="13636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003" y="3957638"/>
            <a:ext cx="1363662" cy="13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9089" y="755310"/>
            <a:ext cx="8205304" cy="545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999A98">
                    <a:lumMod val="50000"/>
                  </a:srgbClr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Agenda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999A98">
                  <a:lumMod val="50000"/>
                </a:srgbClr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751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316694"/>
              </p:ext>
            </p:extLst>
          </p:nvPr>
        </p:nvGraphicFramePr>
        <p:xfrm>
          <a:off x="838200" y="1825623"/>
          <a:ext cx="10515600" cy="28352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58200"/>
                <a:gridCol w="2057400"/>
              </a:tblGrid>
              <a:tr h="4725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25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5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5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5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5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959089" y="755310"/>
            <a:ext cx="8205304" cy="545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999A98">
                    <a:lumMod val="50000"/>
                  </a:srgbClr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Agenda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999A98">
                  <a:lumMod val="50000"/>
                </a:srgbClr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68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9089" y="755310"/>
            <a:ext cx="8205304" cy="545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999A98">
                    <a:lumMod val="50000"/>
                  </a:srgbClr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Agenda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999A98">
                  <a:lumMod val="50000"/>
                </a:srgbClr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24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9089" y="755310"/>
            <a:ext cx="8205304" cy="545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999A98">
                    <a:lumMod val="50000"/>
                  </a:srgbClr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Agenda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999A98">
                  <a:lumMod val="50000"/>
                </a:srgbClr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68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Kubernetes on AWS Workshop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Dalbhanjan</dc:creator>
  <cp:lastModifiedBy>Peter Dalbhanjan</cp:lastModifiedBy>
  <cp:revision>16</cp:revision>
  <dcterms:created xsi:type="dcterms:W3CDTF">2017-10-13T19:55:50Z</dcterms:created>
  <dcterms:modified xsi:type="dcterms:W3CDTF">2017-10-13T20:22:23Z</dcterms:modified>
</cp:coreProperties>
</file>