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378" r:id="rId4"/>
    <p:sldId id="310" r:id="rId5"/>
    <p:sldId id="341" r:id="rId6"/>
    <p:sldId id="342" r:id="rId7"/>
    <p:sldId id="343" r:id="rId8"/>
    <p:sldId id="345" r:id="rId9"/>
    <p:sldId id="346" r:id="rId10"/>
    <p:sldId id="347" r:id="rId11"/>
    <p:sldId id="376" r:id="rId12"/>
    <p:sldId id="377" r:id="rId13"/>
    <p:sldId id="348" r:id="rId14"/>
    <p:sldId id="349" r:id="rId15"/>
    <p:sldId id="350" r:id="rId16"/>
    <p:sldId id="351" r:id="rId17"/>
    <p:sldId id="353" r:id="rId18"/>
    <p:sldId id="373" r:id="rId19"/>
    <p:sldId id="379" r:id="rId20"/>
    <p:sldId id="352" r:id="rId21"/>
    <p:sldId id="354" r:id="rId22"/>
    <p:sldId id="355" r:id="rId23"/>
    <p:sldId id="356" r:id="rId24"/>
    <p:sldId id="357" r:id="rId25"/>
    <p:sldId id="380" r:id="rId26"/>
    <p:sldId id="381" r:id="rId27"/>
    <p:sldId id="358" r:id="rId28"/>
    <p:sldId id="359" r:id="rId29"/>
    <p:sldId id="360" r:id="rId30"/>
    <p:sldId id="361" r:id="rId31"/>
    <p:sldId id="362" r:id="rId32"/>
    <p:sldId id="382" r:id="rId33"/>
    <p:sldId id="363" r:id="rId34"/>
    <p:sldId id="374" r:id="rId35"/>
    <p:sldId id="364" r:id="rId36"/>
    <p:sldId id="365" r:id="rId37"/>
    <p:sldId id="366" r:id="rId38"/>
    <p:sldId id="367" r:id="rId39"/>
    <p:sldId id="383" r:id="rId40"/>
    <p:sldId id="384" r:id="rId41"/>
    <p:sldId id="368" r:id="rId42"/>
    <p:sldId id="369" r:id="rId43"/>
    <p:sldId id="370" r:id="rId44"/>
    <p:sldId id="371" r:id="rId45"/>
    <p:sldId id="372" r:id="rId46"/>
    <p:sldId id="375" r:id="rId47"/>
    <p:sldId id="412" r:id="rId48"/>
    <p:sldId id="385" r:id="rId49"/>
    <p:sldId id="387" r:id="rId50"/>
    <p:sldId id="388" r:id="rId51"/>
    <p:sldId id="389" r:id="rId52"/>
    <p:sldId id="390" r:id="rId53"/>
    <p:sldId id="391" r:id="rId54"/>
    <p:sldId id="392" r:id="rId55"/>
    <p:sldId id="404" r:id="rId56"/>
    <p:sldId id="405" r:id="rId57"/>
    <p:sldId id="399" r:id="rId58"/>
    <p:sldId id="400" r:id="rId59"/>
    <p:sldId id="401" r:id="rId60"/>
    <p:sldId id="402" r:id="rId61"/>
    <p:sldId id="435" r:id="rId62"/>
    <p:sldId id="437" r:id="rId63"/>
    <p:sldId id="438" r:id="rId64"/>
    <p:sldId id="439" r:id="rId65"/>
    <p:sldId id="440" r:id="rId66"/>
    <p:sldId id="441" r:id="rId67"/>
    <p:sldId id="411" r:id="rId68"/>
    <p:sldId id="443" r:id="rId69"/>
    <p:sldId id="444" r:id="rId70"/>
    <p:sldId id="445" r:id="rId71"/>
    <p:sldId id="446" r:id="rId72"/>
    <p:sldId id="447" r:id="rId73"/>
    <p:sldId id="448" r:id="rId74"/>
    <p:sldId id="450" r:id="rId75"/>
    <p:sldId id="451" r:id="rId76"/>
    <p:sldId id="452" r:id="rId77"/>
    <p:sldId id="453" r:id="rId78"/>
    <p:sldId id="454" r:id="rId79"/>
    <p:sldId id="455" r:id="rId80"/>
    <p:sldId id="456" r:id="rId81"/>
    <p:sldId id="457" r:id="rId82"/>
    <p:sldId id="458" r:id="rId83"/>
    <p:sldId id="459" r:id="rId84"/>
    <p:sldId id="460" r:id="rId85"/>
    <p:sldId id="461" r:id="rId86"/>
    <p:sldId id="463" r:id="rId87"/>
    <p:sldId id="462" r:id="rId88"/>
    <p:sldId id="464" r:id="rId89"/>
    <p:sldId id="465" r:id="rId90"/>
    <p:sldId id="466" r:id="rId91"/>
    <p:sldId id="467" r:id="rId92"/>
    <p:sldId id="403" r:id="rId93"/>
    <p:sldId id="406" r:id="rId94"/>
    <p:sldId id="407" r:id="rId95"/>
    <p:sldId id="408" r:id="rId96"/>
    <p:sldId id="409" r:id="rId97"/>
    <p:sldId id="410" r:id="rId98"/>
    <p:sldId id="419" r:id="rId99"/>
    <p:sldId id="468" r:id="rId100"/>
    <p:sldId id="469" r:id="rId101"/>
    <p:sldId id="470" r:id="rId102"/>
    <p:sldId id="474" r:id="rId103"/>
    <p:sldId id="473" r:id="rId104"/>
    <p:sldId id="471" r:id="rId105"/>
    <p:sldId id="472" r:id="rId106"/>
    <p:sldId id="425" r:id="rId107"/>
    <p:sldId id="420" r:id="rId108"/>
    <p:sldId id="421" r:id="rId109"/>
    <p:sldId id="422" r:id="rId110"/>
    <p:sldId id="423" r:id="rId111"/>
    <p:sldId id="424" r:id="rId112"/>
    <p:sldId id="428" r:id="rId113"/>
    <p:sldId id="427" r:id="rId114"/>
    <p:sldId id="429" r:id="rId115"/>
    <p:sldId id="430" r:id="rId116"/>
    <p:sldId id="431" r:id="rId117"/>
    <p:sldId id="433" r:id="rId118"/>
    <p:sldId id="434" r:id="rId119"/>
    <p:sldId id="413" r:id="rId120"/>
    <p:sldId id="426" r:id="rId121"/>
    <p:sldId id="414" r:id="rId122"/>
    <p:sldId id="415" r:id="rId123"/>
    <p:sldId id="416" r:id="rId124"/>
    <p:sldId id="417" r:id="rId125"/>
    <p:sldId id="418" r:id="rId126"/>
    <p:sldId id="340" r:id="rId1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5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printerSettings" Target="printerSettings/printerSettings1.bin"/><Relationship Id="rId12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viewProps" Target="viewProps.xml"/><Relationship Id="rId131" Type="http://schemas.openxmlformats.org/officeDocument/2006/relationships/theme" Target="theme/theme1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981-802B-894F-AE82-370528AA5BC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C14D-E75E-334A-8BEB-73083F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981-802B-894F-AE82-370528AA5BC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C14D-E75E-334A-8BEB-73083F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981-802B-894F-AE82-370528AA5BC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C14D-E75E-334A-8BEB-73083F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0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981-802B-894F-AE82-370528AA5BC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C14D-E75E-334A-8BEB-73083F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981-802B-894F-AE82-370528AA5BC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C14D-E75E-334A-8BEB-73083F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981-802B-894F-AE82-370528AA5BC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C14D-E75E-334A-8BEB-73083F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981-802B-894F-AE82-370528AA5BC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C14D-E75E-334A-8BEB-73083F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981-802B-894F-AE82-370528AA5BC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C14D-E75E-334A-8BEB-73083F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3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981-802B-894F-AE82-370528AA5BC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C14D-E75E-334A-8BEB-73083F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981-802B-894F-AE82-370528AA5BC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C14D-E75E-334A-8BEB-73083F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981-802B-894F-AE82-370528AA5BC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C14D-E75E-334A-8BEB-73083F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D981-802B-894F-AE82-370528AA5BC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C14D-E75E-334A-8BEB-73083F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7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9" Type="http://schemas.openxmlformats.org/officeDocument/2006/relationships/image" Target="../media/image4.png"/><Relationship Id="rId10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741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Parallel Universe</a:t>
            </a:r>
            <a:br>
              <a:rPr lang="en-US" dirty="0" smtClean="0"/>
            </a:br>
            <a:r>
              <a:rPr lang="en-US" dirty="0" smtClean="0"/>
              <a:t>Without </a:t>
            </a:r>
            <a:r>
              <a:rPr lang="en-US" dirty="0" smtClean="0"/>
              <a:t>Mailman</a:t>
            </a:r>
            <a:br>
              <a:rPr lang="en-US" dirty="0" smtClean="0"/>
            </a:br>
            <a:r>
              <a:rPr lang="en-US" sz="3600" dirty="0" smtClean="0"/>
              <a:t>by Peter Moskovits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1491" y="843299"/>
            <a:ext cx="3551934" cy="2986268"/>
            <a:chOff x="515924" y="922668"/>
            <a:chExt cx="3551934" cy="2986268"/>
          </a:xfrm>
        </p:grpSpPr>
        <p:sp>
          <p:nvSpPr>
            <p:cNvPr id="9" name="Rectangle 8"/>
            <p:cNvSpPr/>
            <p:nvPr/>
          </p:nvSpPr>
          <p:spPr>
            <a:xfrm>
              <a:off x="515924" y="922668"/>
              <a:ext cx="3551934" cy="2986268"/>
            </a:xfrm>
            <a:prstGeom prst="rect">
              <a:avLst/>
            </a:prstGeom>
            <a:noFill/>
            <a:scene3d>
              <a:camera prst="orthographicFront">
                <a:rot lat="19499994" lon="144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8621" y="2008685"/>
              <a:ext cx="1577114" cy="14738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160" y="1264598"/>
              <a:ext cx="1484783" cy="167538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221039" y="843299"/>
            <a:ext cx="3551934" cy="2986268"/>
            <a:chOff x="515924" y="922668"/>
            <a:chExt cx="3551934" cy="2986268"/>
          </a:xfrm>
        </p:grpSpPr>
        <p:sp>
          <p:nvSpPr>
            <p:cNvPr id="12" name="Rectangle 11"/>
            <p:cNvSpPr/>
            <p:nvPr/>
          </p:nvSpPr>
          <p:spPr>
            <a:xfrm>
              <a:off x="515924" y="922668"/>
              <a:ext cx="3551934" cy="2986268"/>
            </a:xfrm>
            <a:prstGeom prst="rect">
              <a:avLst/>
            </a:prstGeom>
            <a:noFill/>
            <a:scene3d>
              <a:camera prst="orthographicFront">
                <a:rot lat="19499994" lon="144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987" y="2008685"/>
              <a:ext cx="1577114" cy="1473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234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5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8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6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6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39" y="4794144"/>
            <a:ext cx="565279" cy="718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8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39" y="4794144"/>
            <a:ext cx="565279" cy="718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48205" y="4794144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39" y="4794144"/>
            <a:ext cx="565279" cy="718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82926" y="5098944"/>
            <a:ext cx="565279" cy="718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48205" y="4794144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5226638" y="3921847"/>
            <a:ext cx="1344658" cy="1040531"/>
          </a:xfrm>
          <a:prstGeom prst="wedgeEllipseCallout">
            <a:avLst>
              <a:gd name="adj1" fmla="val 44203"/>
              <a:gd name="adj2" fmla="val 63816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813" y="4241962"/>
            <a:ext cx="805586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39" y="4794144"/>
            <a:ext cx="565279" cy="718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57" y="5027939"/>
            <a:ext cx="565279" cy="71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82926" y="5098944"/>
            <a:ext cx="565279" cy="718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48205" y="4794144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39" y="4794144"/>
            <a:ext cx="565279" cy="718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57" y="5027939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17647" y="5228547"/>
            <a:ext cx="565279" cy="71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82926" y="5098944"/>
            <a:ext cx="565279" cy="718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48205" y="4794144"/>
            <a:ext cx="565279" cy="718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916" y="2431046"/>
            <a:ext cx="1827912" cy="1358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39" y="4794144"/>
            <a:ext cx="565279" cy="718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57" y="5027939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17647" y="5228547"/>
            <a:ext cx="565279" cy="71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82926" y="5098944"/>
            <a:ext cx="565279" cy="718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48205" y="4794144"/>
            <a:ext cx="565279" cy="7188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121" y="3242863"/>
            <a:ext cx="444938" cy="5657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530" y="3353076"/>
            <a:ext cx="444938" cy="565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68" y="3382271"/>
            <a:ext cx="444938" cy="5657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82833" y="3635969"/>
            <a:ext cx="444938" cy="5657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27771" y="3506366"/>
            <a:ext cx="444938" cy="5657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72709" y="3276563"/>
            <a:ext cx="444938" cy="565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34" y="1493030"/>
            <a:ext cx="1462574" cy="1086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916" y="2431046"/>
            <a:ext cx="1827912" cy="1358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39" y="4794144"/>
            <a:ext cx="565279" cy="718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57" y="5027939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17647" y="5228547"/>
            <a:ext cx="565279" cy="71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82926" y="5098944"/>
            <a:ext cx="565279" cy="718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48205" y="4794144"/>
            <a:ext cx="565279" cy="7188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45847" y="2192308"/>
            <a:ext cx="223661" cy="2844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48494" y="2371949"/>
            <a:ext cx="223661" cy="2844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551203" y="2476717"/>
            <a:ext cx="223661" cy="2844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64" y="2721986"/>
            <a:ext cx="223661" cy="2844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525" y="2579782"/>
            <a:ext cx="223661" cy="284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186" y="2349979"/>
            <a:ext cx="223661" cy="2844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121" y="3242863"/>
            <a:ext cx="444938" cy="5657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530" y="3353076"/>
            <a:ext cx="444938" cy="565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68" y="3382271"/>
            <a:ext cx="444938" cy="5657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82833" y="3635969"/>
            <a:ext cx="444938" cy="5657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27771" y="3506366"/>
            <a:ext cx="444938" cy="5657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72709" y="3276563"/>
            <a:ext cx="444938" cy="5657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34" y="1493030"/>
            <a:ext cx="1462574" cy="1086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916" y="2431046"/>
            <a:ext cx="1827912" cy="1358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39" y="4794144"/>
            <a:ext cx="565279" cy="718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57" y="5027939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17647" y="5228547"/>
            <a:ext cx="565279" cy="71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82926" y="5098944"/>
            <a:ext cx="565279" cy="718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48205" y="4794144"/>
            <a:ext cx="565279" cy="7188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45847" y="2192308"/>
            <a:ext cx="223661" cy="2844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48494" y="2371949"/>
            <a:ext cx="223661" cy="2844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551203" y="2476717"/>
            <a:ext cx="223661" cy="2844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64" y="2721986"/>
            <a:ext cx="223661" cy="2844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525" y="2579782"/>
            <a:ext cx="223661" cy="284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186" y="2349979"/>
            <a:ext cx="223661" cy="2844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121" y="3242863"/>
            <a:ext cx="444938" cy="5657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530" y="3353076"/>
            <a:ext cx="444938" cy="565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68" y="3382271"/>
            <a:ext cx="444938" cy="5657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82833" y="3635969"/>
            <a:ext cx="444938" cy="5657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27771" y="3506366"/>
            <a:ext cx="444938" cy="5657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72709" y="3276563"/>
            <a:ext cx="444938" cy="5657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71" y="717430"/>
            <a:ext cx="1248922" cy="928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34703" y="1299502"/>
            <a:ext cx="190989" cy="2428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37350" y="1479143"/>
            <a:ext cx="190989" cy="2428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40059" y="1583911"/>
            <a:ext cx="190989" cy="2428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21" y="1829180"/>
            <a:ext cx="190989" cy="2428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82" y="1686976"/>
            <a:ext cx="190989" cy="2428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43" y="1457173"/>
            <a:ext cx="190989" cy="24286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3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34" y="1493030"/>
            <a:ext cx="1462574" cy="1086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916" y="2431046"/>
            <a:ext cx="1827912" cy="1358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39" y="4794144"/>
            <a:ext cx="565279" cy="718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57" y="5027939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17647" y="5228547"/>
            <a:ext cx="565279" cy="71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82926" y="5098944"/>
            <a:ext cx="565279" cy="718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48205" y="4794144"/>
            <a:ext cx="565279" cy="7188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445847" y="2192308"/>
            <a:ext cx="223661" cy="2844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48494" y="2371949"/>
            <a:ext cx="223661" cy="2844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551203" y="2476717"/>
            <a:ext cx="223661" cy="2844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64" y="2721986"/>
            <a:ext cx="223661" cy="2844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525" y="2579782"/>
            <a:ext cx="223661" cy="284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186" y="2349979"/>
            <a:ext cx="223661" cy="2844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121" y="3242863"/>
            <a:ext cx="444938" cy="5657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530" y="3353076"/>
            <a:ext cx="444938" cy="565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68" y="3382271"/>
            <a:ext cx="444938" cy="5657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82833" y="3635969"/>
            <a:ext cx="444938" cy="5657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27771" y="3506366"/>
            <a:ext cx="444938" cy="5657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72709" y="3276563"/>
            <a:ext cx="444938" cy="5657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71" y="717430"/>
            <a:ext cx="1248922" cy="928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34703" y="1299502"/>
            <a:ext cx="190989" cy="2428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37350" y="1479143"/>
            <a:ext cx="190989" cy="2428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40059" y="1583911"/>
            <a:ext cx="190989" cy="2428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21" y="1829180"/>
            <a:ext cx="190989" cy="2428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82" y="1686976"/>
            <a:ext cx="190989" cy="2428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43" y="1457173"/>
            <a:ext cx="190989" cy="24286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27906" y="5883398"/>
            <a:ext cx="4104347" cy="855524"/>
            <a:chOff x="4927906" y="5883398"/>
            <a:chExt cx="4104347" cy="85552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 flipH="1">
              <a:off x="5052385" y="5758919"/>
              <a:ext cx="855524" cy="110448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 flipH="1">
              <a:off x="5662997" y="5758919"/>
              <a:ext cx="855524" cy="110448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 flipH="1">
              <a:off x="6181992" y="5758919"/>
              <a:ext cx="855524" cy="110448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 flipH="1">
              <a:off x="6886112" y="5758919"/>
              <a:ext cx="855524" cy="110448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 flipH="1">
              <a:off x="7417534" y="5758919"/>
              <a:ext cx="855524" cy="110448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 flipH="1">
              <a:off x="8052251" y="5758919"/>
              <a:ext cx="855524" cy="1104481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0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59063" y="4070414"/>
            <a:ext cx="3816687" cy="632704"/>
            <a:chOff x="4049369" y="3789259"/>
            <a:chExt cx="3816687" cy="63270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4141428" y="3697200"/>
              <a:ext cx="632704" cy="81682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4752040" y="3697200"/>
              <a:ext cx="632704" cy="81682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271035" y="3697200"/>
              <a:ext cx="632704" cy="81682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975155" y="3697200"/>
              <a:ext cx="632704" cy="81682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506577" y="3697200"/>
              <a:ext cx="632704" cy="81682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7141294" y="3697200"/>
              <a:ext cx="632704" cy="81682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934" y="1493030"/>
            <a:ext cx="1462574" cy="1086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916" y="2431046"/>
            <a:ext cx="1827912" cy="1358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939" y="4794144"/>
            <a:ext cx="565279" cy="718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257" y="5027939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317647" y="5228547"/>
            <a:ext cx="565279" cy="71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82926" y="5098944"/>
            <a:ext cx="565279" cy="718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448205" y="4794144"/>
            <a:ext cx="565279" cy="7188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445847" y="2192308"/>
            <a:ext cx="223661" cy="2844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48494" y="2371949"/>
            <a:ext cx="223661" cy="2844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551203" y="2476717"/>
            <a:ext cx="223661" cy="2844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864" y="2721986"/>
            <a:ext cx="223661" cy="2844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525" y="2579782"/>
            <a:ext cx="223661" cy="284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186" y="2349979"/>
            <a:ext cx="223661" cy="2844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21" y="3242863"/>
            <a:ext cx="444938" cy="5657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530" y="3353076"/>
            <a:ext cx="444938" cy="565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468" y="3382271"/>
            <a:ext cx="444938" cy="5657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82833" y="3635969"/>
            <a:ext cx="444938" cy="5657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27771" y="3506366"/>
            <a:ext cx="444938" cy="5657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72709" y="3276563"/>
            <a:ext cx="444938" cy="5657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71" y="717430"/>
            <a:ext cx="1248922" cy="928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34703" y="1299502"/>
            <a:ext cx="190989" cy="2428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37350" y="1479143"/>
            <a:ext cx="190989" cy="2428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40059" y="1583911"/>
            <a:ext cx="190989" cy="2428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721" y="1829180"/>
            <a:ext cx="190989" cy="2428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382" y="1686976"/>
            <a:ext cx="190989" cy="2428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043" y="1457173"/>
            <a:ext cx="190989" cy="24286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4927906" y="5883398"/>
            <a:ext cx="4104347" cy="855524"/>
            <a:chOff x="4927906" y="5883398"/>
            <a:chExt cx="4104347" cy="85552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052385" y="5758919"/>
              <a:ext cx="855524" cy="1104481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662997" y="5758919"/>
              <a:ext cx="855524" cy="110448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181992" y="5758919"/>
              <a:ext cx="855524" cy="110448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886112" y="5758919"/>
              <a:ext cx="855524" cy="110448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7417534" y="5758919"/>
              <a:ext cx="855524" cy="110448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8052251" y="5758919"/>
              <a:ext cx="855524" cy="1104481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0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6606529" y="2619229"/>
            <a:ext cx="2536848" cy="406556"/>
            <a:chOff x="4049369" y="3789259"/>
            <a:chExt cx="3816687" cy="632704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4141428" y="3697200"/>
              <a:ext cx="632704" cy="81682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4752040" y="3697200"/>
              <a:ext cx="632704" cy="81682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271035" y="3697200"/>
              <a:ext cx="632704" cy="81682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975155" y="3697200"/>
              <a:ext cx="632704" cy="81682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506577" y="3697200"/>
              <a:ext cx="632704" cy="81682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7141294" y="3697200"/>
              <a:ext cx="632704" cy="816821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059063" y="4070414"/>
            <a:ext cx="3816687" cy="632704"/>
            <a:chOff x="4049369" y="3789259"/>
            <a:chExt cx="3816687" cy="63270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4141428" y="3697200"/>
              <a:ext cx="632704" cy="81682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4752040" y="3697200"/>
              <a:ext cx="632704" cy="81682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271035" y="3697200"/>
              <a:ext cx="632704" cy="81682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975155" y="3697200"/>
              <a:ext cx="632704" cy="81682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506577" y="3697200"/>
              <a:ext cx="632704" cy="81682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7141294" y="3697200"/>
              <a:ext cx="632704" cy="81682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934" y="1493030"/>
            <a:ext cx="1462574" cy="1086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916" y="2431046"/>
            <a:ext cx="1827912" cy="1358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939" y="4794144"/>
            <a:ext cx="565279" cy="718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257" y="5027939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317647" y="5228547"/>
            <a:ext cx="565279" cy="71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82926" y="5098944"/>
            <a:ext cx="565279" cy="718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448205" y="4794144"/>
            <a:ext cx="565279" cy="7188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445847" y="2192308"/>
            <a:ext cx="223661" cy="2844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48494" y="2371949"/>
            <a:ext cx="223661" cy="2844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551203" y="2476717"/>
            <a:ext cx="223661" cy="2844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864" y="2721986"/>
            <a:ext cx="223661" cy="2844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525" y="2579782"/>
            <a:ext cx="223661" cy="284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186" y="2349979"/>
            <a:ext cx="223661" cy="2844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21" y="3242863"/>
            <a:ext cx="444938" cy="5657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530" y="3353076"/>
            <a:ext cx="444938" cy="565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468" y="3382271"/>
            <a:ext cx="444938" cy="5657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82833" y="3635969"/>
            <a:ext cx="444938" cy="5657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27771" y="3506366"/>
            <a:ext cx="444938" cy="5657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72709" y="3276563"/>
            <a:ext cx="444938" cy="5657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71" y="717430"/>
            <a:ext cx="1248922" cy="928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34703" y="1299502"/>
            <a:ext cx="190989" cy="2428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37350" y="1479143"/>
            <a:ext cx="190989" cy="2428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40059" y="1583911"/>
            <a:ext cx="190989" cy="2428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721" y="1829180"/>
            <a:ext cx="190989" cy="2428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382" y="1686976"/>
            <a:ext cx="190989" cy="2428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043" y="1457173"/>
            <a:ext cx="190989" cy="24286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4927906" y="5883398"/>
            <a:ext cx="4104347" cy="855524"/>
            <a:chOff x="4927906" y="5883398"/>
            <a:chExt cx="4104347" cy="85552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052385" y="5758919"/>
              <a:ext cx="855524" cy="1104481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662997" y="5758919"/>
              <a:ext cx="855524" cy="110448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181992" y="5758919"/>
              <a:ext cx="855524" cy="110448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886112" y="5758919"/>
              <a:ext cx="855524" cy="110448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7417534" y="5758919"/>
              <a:ext cx="855524" cy="110448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8052251" y="5758919"/>
              <a:ext cx="855524" cy="1104481"/>
            </a:xfrm>
            <a:prstGeom prst="rect">
              <a:avLst/>
            </a:prstGeom>
          </p:spPr>
        </p:pic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0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825982" y="1868765"/>
            <a:ext cx="2536848" cy="406556"/>
            <a:chOff x="4049369" y="3789259"/>
            <a:chExt cx="3816687" cy="632704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4141428" y="3697200"/>
              <a:ext cx="632704" cy="816821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4752040" y="3697200"/>
              <a:ext cx="632704" cy="816821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271035" y="3697200"/>
              <a:ext cx="632704" cy="816821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975155" y="3697200"/>
              <a:ext cx="632704" cy="816821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506577" y="3697200"/>
              <a:ext cx="632704" cy="816821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7141294" y="3697200"/>
              <a:ext cx="632704" cy="816821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606529" y="2619229"/>
            <a:ext cx="2536848" cy="406556"/>
            <a:chOff x="4049369" y="3789259"/>
            <a:chExt cx="3816687" cy="632704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4141428" y="3697200"/>
              <a:ext cx="632704" cy="81682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4752040" y="3697200"/>
              <a:ext cx="632704" cy="81682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271035" y="3697200"/>
              <a:ext cx="632704" cy="81682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975155" y="3697200"/>
              <a:ext cx="632704" cy="81682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506577" y="3697200"/>
              <a:ext cx="632704" cy="81682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7141294" y="3697200"/>
              <a:ext cx="632704" cy="816821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059063" y="4070414"/>
            <a:ext cx="3816687" cy="632704"/>
            <a:chOff x="4049369" y="3789259"/>
            <a:chExt cx="3816687" cy="63270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4141428" y="3697200"/>
              <a:ext cx="632704" cy="81682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4752040" y="3697200"/>
              <a:ext cx="632704" cy="81682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271035" y="3697200"/>
              <a:ext cx="632704" cy="81682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975155" y="3697200"/>
              <a:ext cx="632704" cy="81682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506577" y="3697200"/>
              <a:ext cx="632704" cy="81682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7141294" y="3697200"/>
              <a:ext cx="632704" cy="81682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934" y="1493030"/>
            <a:ext cx="1462574" cy="1086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916" y="2431046"/>
            <a:ext cx="1827912" cy="1358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939" y="4794144"/>
            <a:ext cx="565279" cy="718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78" y="4869141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257" y="5027939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317647" y="5228547"/>
            <a:ext cx="565279" cy="71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82926" y="5098944"/>
            <a:ext cx="565279" cy="718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448205" y="4794144"/>
            <a:ext cx="565279" cy="7188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445847" y="2192308"/>
            <a:ext cx="223661" cy="2844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48494" y="2371949"/>
            <a:ext cx="223661" cy="2844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551203" y="2476717"/>
            <a:ext cx="223661" cy="2844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864" y="2721986"/>
            <a:ext cx="223661" cy="2844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525" y="2579782"/>
            <a:ext cx="223661" cy="284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186" y="2349979"/>
            <a:ext cx="223661" cy="2844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21" y="3242863"/>
            <a:ext cx="444938" cy="5657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530" y="3353076"/>
            <a:ext cx="444938" cy="565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468" y="3382271"/>
            <a:ext cx="444938" cy="5657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82833" y="3635969"/>
            <a:ext cx="444938" cy="5657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27771" y="3506366"/>
            <a:ext cx="444938" cy="5657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72709" y="3276563"/>
            <a:ext cx="444938" cy="5657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71" y="717430"/>
            <a:ext cx="1248922" cy="928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34703" y="1299502"/>
            <a:ext cx="190989" cy="2428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37350" y="1479143"/>
            <a:ext cx="190989" cy="2428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40059" y="1583911"/>
            <a:ext cx="190989" cy="2428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721" y="1829180"/>
            <a:ext cx="190989" cy="2428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382" y="1686976"/>
            <a:ext cx="190989" cy="2428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043" y="1457173"/>
            <a:ext cx="190989" cy="24286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4927906" y="5883398"/>
            <a:ext cx="4104347" cy="855524"/>
            <a:chOff x="4927906" y="5883398"/>
            <a:chExt cx="4104347" cy="85552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052385" y="5758919"/>
              <a:ext cx="855524" cy="1104481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662997" y="5758919"/>
              <a:ext cx="855524" cy="110448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181992" y="5758919"/>
              <a:ext cx="855524" cy="110448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6886112" y="5758919"/>
              <a:ext cx="855524" cy="110448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7417534" y="5758919"/>
              <a:ext cx="855524" cy="110448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8052251" y="5758919"/>
              <a:ext cx="855524" cy="1104481"/>
            </a:xfrm>
            <a:prstGeom prst="rect">
              <a:avLst/>
            </a:prstGeom>
          </p:spPr>
        </p:pic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9" y="1669981"/>
            <a:ext cx="1147121" cy="137296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116" y="1034912"/>
            <a:ext cx="657934" cy="78746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46" y="704642"/>
            <a:ext cx="657934" cy="78746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316" y="247443"/>
            <a:ext cx="657934" cy="78746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483" y="641177"/>
            <a:ext cx="657934" cy="78746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350" y="1219027"/>
            <a:ext cx="657934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6280340" y="2233081"/>
            <a:ext cx="1639867" cy="1431925"/>
          </a:xfrm>
          <a:prstGeom prst="wedgeEllipseCallout">
            <a:avLst>
              <a:gd name="adj1" fmla="val 29327"/>
              <a:gd name="adj2" fmla="val 8229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66445" y="2520056"/>
            <a:ext cx="820240" cy="9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7068872" y="2625725"/>
            <a:ext cx="1344658" cy="1040531"/>
          </a:xfrm>
          <a:prstGeom prst="wedgeEllipseCallout">
            <a:avLst>
              <a:gd name="adj1" fmla="val -22223"/>
              <a:gd name="adj2" fmla="val 68511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4872" y="2945840"/>
            <a:ext cx="805586" cy="516791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7485518" y="2950200"/>
            <a:ext cx="591100" cy="496430"/>
          </a:xfrm>
          <a:custGeom>
            <a:avLst/>
            <a:gdLst>
              <a:gd name="connsiteX0" fmla="*/ 0 w 1473509"/>
              <a:gd name="connsiteY0" fmla="*/ 0 h 1008291"/>
              <a:gd name="connsiteX1" fmla="*/ 116329 w 1473509"/>
              <a:gd name="connsiteY1" fmla="*/ 48475 h 1008291"/>
              <a:gd name="connsiteX2" fmla="*/ 174494 w 1473509"/>
              <a:gd name="connsiteY2" fmla="*/ 106645 h 1008291"/>
              <a:gd name="connsiteX3" fmla="*/ 271436 w 1473509"/>
              <a:gd name="connsiteY3" fmla="*/ 164815 h 1008291"/>
              <a:gd name="connsiteX4" fmla="*/ 319906 w 1473509"/>
              <a:gd name="connsiteY4" fmla="*/ 203595 h 1008291"/>
              <a:gd name="connsiteX5" fmla="*/ 445930 w 1473509"/>
              <a:gd name="connsiteY5" fmla="*/ 290850 h 1008291"/>
              <a:gd name="connsiteX6" fmla="*/ 581648 w 1473509"/>
              <a:gd name="connsiteY6" fmla="*/ 368410 h 1008291"/>
              <a:gd name="connsiteX7" fmla="*/ 639813 w 1473509"/>
              <a:gd name="connsiteY7" fmla="*/ 397495 h 1008291"/>
              <a:gd name="connsiteX8" fmla="*/ 707672 w 1473509"/>
              <a:gd name="connsiteY8" fmla="*/ 436275 h 1008291"/>
              <a:gd name="connsiteX9" fmla="*/ 862778 w 1473509"/>
              <a:gd name="connsiteY9" fmla="*/ 523530 h 1008291"/>
              <a:gd name="connsiteX10" fmla="*/ 920943 w 1473509"/>
              <a:gd name="connsiteY10" fmla="*/ 572005 h 1008291"/>
              <a:gd name="connsiteX11" fmla="*/ 988802 w 1473509"/>
              <a:gd name="connsiteY11" fmla="*/ 620480 h 1008291"/>
              <a:gd name="connsiteX12" fmla="*/ 1027579 w 1473509"/>
              <a:gd name="connsiteY12" fmla="*/ 668955 h 1008291"/>
              <a:gd name="connsiteX13" fmla="*/ 1085744 w 1473509"/>
              <a:gd name="connsiteY13" fmla="*/ 707735 h 1008291"/>
              <a:gd name="connsiteX14" fmla="*/ 1124520 w 1473509"/>
              <a:gd name="connsiteY14" fmla="*/ 746515 h 1008291"/>
              <a:gd name="connsiteX15" fmla="*/ 1192379 w 1473509"/>
              <a:gd name="connsiteY15" fmla="*/ 785295 h 1008291"/>
              <a:gd name="connsiteX16" fmla="*/ 1240850 w 1473509"/>
              <a:gd name="connsiteY16" fmla="*/ 833770 h 1008291"/>
              <a:gd name="connsiteX17" fmla="*/ 1269932 w 1473509"/>
              <a:gd name="connsiteY17" fmla="*/ 853160 h 1008291"/>
              <a:gd name="connsiteX18" fmla="*/ 1308709 w 1473509"/>
              <a:gd name="connsiteY18" fmla="*/ 882245 h 1008291"/>
              <a:gd name="connsiteX19" fmla="*/ 1337791 w 1473509"/>
              <a:gd name="connsiteY19" fmla="*/ 901635 h 1008291"/>
              <a:gd name="connsiteX20" fmla="*/ 1376568 w 1473509"/>
              <a:gd name="connsiteY20" fmla="*/ 930720 h 1008291"/>
              <a:gd name="connsiteX21" fmla="*/ 1405650 w 1473509"/>
              <a:gd name="connsiteY21" fmla="*/ 969500 h 1008291"/>
              <a:gd name="connsiteX22" fmla="*/ 1473509 w 1473509"/>
              <a:gd name="connsiteY22" fmla="*/ 1008280 h 100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73509" h="1008291">
                <a:moveTo>
                  <a:pt x="0" y="0"/>
                </a:moveTo>
                <a:cubicBezTo>
                  <a:pt x="50861" y="14533"/>
                  <a:pt x="75813" y="15322"/>
                  <a:pt x="116329" y="48475"/>
                </a:cubicBezTo>
                <a:cubicBezTo>
                  <a:pt x="137550" y="65840"/>
                  <a:pt x="154113" y="88301"/>
                  <a:pt x="174494" y="106645"/>
                </a:cubicBezTo>
                <a:cubicBezTo>
                  <a:pt x="226679" y="153616"/>
                  <a:pt x="204096" y="121958"/>
                  <a:pt x="271436" y="164815"/>
                </a:cubicBezTo>
                <a:cubicBezTo>
                  <a:pt x="288892" y="175924"/>
                  <a:pt x="303132" y="191480"/>
                  <a:pt x="319906" y="203595"/>
                </a:cubicBezTo>
                <a:cubicBezTo>
                  <a:pt x="361326" y="233512"/>
                  <a:pt x="401569" y="265499"/>
                  <a:pt x="445930" y="290850"/>
                </a:cubicBezTo>
                <a:cubicBezTo>
                  <a:pt x="491169" y="316703"/>
                  <a:pt x="535044" y="345106"/>
                  <a:pt x="581648" y="368410"/>
                </a:cubicBezTo>
                <a:cubicBezTo>
                  <a:pt x="601036" y="378105"/>
                  <a:pt x="620727" y="387217"/>
                  <a:pt x="639813" y="397495"/>
                </a:cubicBezTo>
                <a:cubicBezTo>
                  <a:pt x="662751" y="409847"/>
                  <a:pt x="684685" y="424014"/>
                  <a:pt x="707672" y="436275"/>
                </a:cubicBezTo>
                <a:cubicBezTo>
                  <a:pt x="784056" y="477017"/>
                  <a:pt x="790709" y="472048"/>
                  <a:pt x="862778" y="523530"/>
                </a:cubicBezTo>
                <a:cubicBezTo>
                  <a:pt x="883315" y="538201"/>
                  <a:pt x="900939" y="556616"/>
                  <a:pt x="920943" y="572005"/>
                </a:cubicBezTo>
                <a:cubicBezTo>
                  <a:pt x="942976" y="588955"/>
                  <a:pt x="968234" y="601780"/>
                  <a:pt x="988802" y="620480"/>
                </a:cubicBezTo>
                <a:cubicBezTo>
                  <a:pt x="1004112" y="634400"/>
                  <a:pt x="1012199" y="655112"/>
                  <a:pt x="1027579" y="668955"/>
                </a:cubicBezTo>
                <a:cubicBezTo>
                  <a:pt x="1044899" y="684544"/>
                  <a:pt x="1067548" y="693177"/>
                  <a:pt x="1085744" y="707735"/>
                </a:cubicBezTo>
                <a:cubicBezTo>
                  <a:pt x="1100018" y="719155"/>
                  <a:pt x="1109737" y="735762"/>
                  <a:pt x="1124520" y="746515"/>
                </a:cubicBezTo>
                <a:cubicBezTo>
                  <a:pt x="1145589" y="761839"/>
                  <a:pt x="1171537" y="769662"/>
                  <a:pt x="1192379" y="785295"/>
                </a:cubicBezTo>
                <a:cubicBezTo>
                  <a:pt x="1210659" y="799006"/>
                  <a:pt x="1223654" y="818722"/>
                  <a:pt x="1240850" y="833770"/>
                </a:cubicBezTo>
                <a:cubicBezTo>
                  <a:pt x="1249618" y="841443"/>
                  <a:pt x="1260451" y="846388"/>
                  <a:pt x="1269932" y="853160"/>
                </a:cubicBezTo>
                <a:cubicBezTo>
                  <a:pt x="1283080" y="862552"/>
                  <a:pt x="1295561" y="872853"/>
                  <a:pt x="1308709" y="882245"/>
                </a:cubicBezTo>
                <a:cubicBezTo>
                  <a:pt x="1318190" y="889017"/>
                  <a:pt x="1328310" y="894863"/>
                  <a:pt x="1337791" y="901635"/>
                </a:cubicBezTo>
                <a:cubicBezTo>
                  <a:pt x="1350939" y="911027"/>
                  <a:pt x="1365143" y="919294"/>
                  <a:pt x="1376568" y="930720"/>
                </a:cubicBezTo>
                <a:cubicBezTo>
                  <a:pt x="1387993" y="942146"/>
                  <a:pt x="1393574" y="958765"/>
                  <a:pt x="1405650" y="969500"/>
                </a:cubicBezTo>
                <a:cubicBezTo>
                  <a:pt x="1451290" y="1010073"/>
                  <a:pt x="1442622" y="1008280"/>
                  <a:pt x="1473509" y="1008280"/>
                </a:cubicBezTo>
              </a:path>
            </a:pathLst>
          </a:cu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chemeClr val="tx1"/>
                </a:solidFill>
              </a:ln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7485517" y="2988991"/>
            <a:ext cx="591100" cy="496430"/>
          </a:xfrm>
          <a:custGeom>
            <a:avLst/>
            <a:gdLst>
              <a:gd name="connsiteX0" fmla="*/ 0 w 1473509"/>
              <a:gd name="connsiteY0" fmla="*/ 0 h 1008291"/>
              <a:gd name="connsiteX1" fmla="*/ 116329 w 1473509"/>
              <a:gd name="connsiteY1" fmla="*/ 48475 h 1008291"/>
              <a:gd name="connsiteX2" fmla="*/ 174494 w 1473509"/>
              <a:gd name="connsiteY2" fmla="*/ 106645 h 1008291"/>
              <a:gd name="connsiteX3" fmla="*/ 271436 w 1473509"/>
              <a:gd name="connsiteY3" fmla="*/ 164815 h 1008291"/>
              <a:gd name="connsiteX4" fmla="*/ 319906 w 1473509"/>
              <a:gd name="connsiteY4" fmla="*/ 203595 h 1008291"/>
              <a:gd name="connsiteX5" fmla="*/ 445930 w 1473509"/>
              <a:gd name="connsiteY5" fmla="*/ 290850 h 1008291"/>
              <a:gd name="connsiteX6" fmla="*/ 581648 w 1473509"/>
              <a:gd name="connsiteY6" fmla="*/ 368410 h 1008291"/>
              <a:gd name="connsiteX7" fmla="*/ 639813 w 1473509"/>
              <a:gd name="connsiteY7" fmla="*/ 397495 h 1008291"/>
              <a:gd name="connsiteX8" fmla="*/ 707672 w 1473509"/>
              <a:gd name="connsiteY8" fmla="*/ 436275 h 1008291"/>
              <a:gd name="connsiteX9" fmla="*/ 862778 w 1473509"/>
              <a:gd name="connsiteY9" fmla="*/ 523530 h 1008291"/>
              <a:gd name="connsiteX10" fmla="*/ 920943 w 1473509"/>
              <a:gd name="connsiteY10" fmla="*/ 572005 h 1008291"/>
              <a:gd name="connsiteX11" fmla="*/ 988802 w 1473509"/>
              <a:gd name="connsiteY11" fmla="*/ 620480 h 1008291"/>
              <a:gd name="connsiteX12" fmla="*/ 1027579 w 1473509"/>
              <a:gd name="connsiteY12" fmla="*/ 668955 h 1008291"/>
              <a:gd name="connsiteX13" fmla="*/ 1085744 w 1473509"/>
              <a:gd name="connsiteY13" fmla="*/ 707735 h 1008291"/>
              <a:gd name="connsiteX14" fmla="*/ 1124520 w 1473509"/>
              <a:gd name="connsiteY14" fmla="*/ 746515 h 1008291"/>
              <a:gd name="connsiteX15" fmla="*/ 1192379 w 1473509"/>
              <a:gd name="connsiteY15" fmla="*/ 785295 h 1008291"/>
              <a:gd name="connsiteX16" fmla="*/ 1240850 w 1473509"/>
              <a:gd name="connsiteY16" fmla="*/ 833770 h 1008291"/>
              <a:gd name="connsiteX17" fmla="*/ 1269932 w 1473509"/>
              <a:gd name="connsiteY17" fmla="*/ 853160 h 1008291"/>
              <a:gd name="connsiteX18" fmla="*/ 1308709 w 1473509"/>
              <a:gd name="connsiteY18" fmla="*/ 882245 h 1008291"/>
              <a:gd name="connsiteX19" fmla="*/ 1337791 w 1473509"/>
              <a:gd name="connsiteY19" fmla="*/ 901635 h 1008291"/>
              <a:gd name="connsiteX20" fmla="*/ 1376568 w 1473509"/>
              <a:gd name="connsiteY20" fmla="*/ 930720 h 1008291"/>
              <a:gd name="connsiteX21" fmla="*/ 1405650 w 1473509"/>
              <a:gd name="connsiteY21" fmla="*/ 969500 h 1008291"/>
              <a:gd name="connsiteX22" fmla="*/ 1473509 w 1473509"/>
              <a:gd name="connsiteY22" fmla="*/ 1008280 h 100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73509" h="1008291">
                <a:moveTo>
                  <a:pt x="0" y="0"/>
                </a:moveTo>
                <a:cubicBezTo>
                  <a:pt x="50861" y="14533"/>
                  <a:pt x="75813" y="15322"/>
                  <a:pt x="116329" y="48475"/>
                </a:cubicBezTo>
                <a:cubicBezTo>
                  <a:pt x="137550" y="65840"/>
                  <a:pt x="154113" y="88301"/>
                  <a:pt x="174494" y="106645"/>
                </a:cubicBezTo>
                <a:cubicBezTo>
                  <a:pt x="226679" y="153616"/>
                  <a:pt x="204096" y="121958"/>
                  <a:pt x="271436" y="164815"/>
                </a:cubicBezTo>
                <a:cubicBezTo>
                  <a:pt x="288892" y="175924"/>
                  <a:pt x="303132" y="191480"/>
                  <a:pt x="319906" y="203595"/>
                </a:cubicBezTo>
                <a:cubicBezTo>
                  <a:pt x="361326" y="233512"/>
                  <a:pt x="401569" y="265499"/>
                  <a:pt x="445930" y="290850"/>
                </a:cubicBezTo>
                <a:cubicBezTo>
                  <a:pt x="491169" y="316703"/>
                  <a:pt x="535044" y="345106"/>
                  <a:pt x="581648" y="368410"/>
                </a:cubicBezTo>
                <a:cubicBezTo>
                  <a:pt x="601036" y="378105"/>
                  <a:pt x="620727" y="387217"/>
                  <a:pt x="639813" y="397495"/>
                </a:cubicBezTo>
                <a:cubicBezTo>
                  <a:pt x="662751" y="409847"/>
                  <a:pt x="684685" y="424014"/>
                  <a:pt x="707672" y="436275"/>
                </a:cubicBezTo>
                <a:cubicBezTo>
                  <a:pt x="784056" y="477017"/>
                  <a:pt x="790709" y="472048"/>
                  <a:pt x="862778" y="523530"/>
                </a:cubicBezTo>
                <a:cubicBezTo>
                  <a:pt x="883315" y="538201"/>
                  <a:pt x="900939" y="556616"/>
                  <a:pt x="920943" y="572005"/>
                </a:cubicBezTo>
                <a:cubicBezTo>
                  <a:pt x="942976" y="588955"/>
                  <a:pt x="968234" y="601780"/>
                  <a:pt x="988802" y="620480"/>
                </a:cubicBezTo>
                <a:cubicBezTo>
                  <a:pt x="1004112" y="634400"/>
                  <a:pt x="1012199" y="655112"/>
                  <a:pt x="1027579" y="668955"/>
                </a:cubicBezTo>
                <a:cubicBezTo>
                  <a:pt x="1044899" y="684544"/>
                  <a:pt x="1067548" y="693177"/>
                  <a:pt x="1085744" y="707735"/>
                </a:cubicBezTo>
                <a:cubicBezTo>
                  <a:pt x="1100018" y="719155"/>
                  <a:pt x="1109737" y="735762"/>
                  <a:pt x="1124520" y="746515"/>
                </a:cubicBezTo>
                <a:cubicBezTo>
                  <a:pt x="1145589" y="761839"/>
                  <a:pt x="1171537" y="769662"/>
                  <a:pt x="1192379" y="785295"/>
                </a:cubicBezTo>
                <a:cubicBezTo>
                  <a:pt x="1210659" y="799006"/>
                  <a:pt x="1223654" y="818722"/>
                  <a:pt x="1240850" y="833770"/>
                </a:cubicBezTo>
                <a:cubicBezTo>
                  <a:pt x="1249618" y="841443"/>
                  <a:pt x="1260451" y="846388"/>
                  <a:pt x="1269932" y="853160"/>
                </a:cubicBezTo>
                <a:cubicBezTo>
                  <a:pt x="1283080" y="862552"/>
                  <a:pt x="1295561" y="872853"/>
                  <a:pt x="1308709" y="882245"/>
                </a:cubicBezTo>
                <a:cubicBezTo>
                  <a:pt x="1318190" y="889017"/>
                  <a:pt x="1328310" y="894863"/>
                  <a:pt x="1337791" y="901635"/>
                </a:cubicBezTo>
                <a:cubicBezTo>
                  <a:pt x="1350939" y="911027"/>
                  <a:pt x="1365143" y="919294"/>
                  <a:pt x="1376568" y="930720"/>
                </a:cubicBezTo>
                <a:cubicBezTo>
                  <a:pt x="1387993" y="942146"/>
                  <a:pt x="1393574" y="958765"/>
                  <a:pt x="1405650" y="969500"/>
                </a:cubicBezTo>
                <a:cubicBezTo>
                  <a:pt x="1451290" y="1010073"/>
                  <a:pt x="1442622" y="1008280"/>
                  <a:pt x="1473509" y="1008280"/>
                </a:cubicBezTo>
              </a:path>
            </a:pathLst>
          </a:cu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67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77913" y="4725223"/>
            <a:ext cx="820240" cy="9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24273" y="4725223"/>
            <a:ext cx="820240" cy="9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8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204033" y="4725223"/>
            <a:ext cx="820240" cy="9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7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83793" y="4725223"/>
            <a:ext cx="820240" cy="9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1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63553" y="4725223"/>
            <a:ext cx="820240" cy="9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82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30847" y="4725223"/>
            <a:ext cx="820240" cy="9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4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9" y="0"/>
            <a:ext cx="1239319" cy="7950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983" y="593041"/>
            <a:ext cx="1811976" cy="2304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917888"/>
            <a:ext cx="2530010" cy="30281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27165" y="6631378"/>
            <a:ext cx="2472006" cy="226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562179" y="3006564"/>
            <a:ext cx="2772464" cy="3579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382831" y="-135663"/>
            <a:ext cx="1008672" cy="1279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659" y="593041"/>
            <a:ext cx="1484783" cy="16753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9755" y="2181375"/>
            <a:ext cx="1577114" cy="1473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5798" y="2283688"/>
            <a:ext cx="743373" cy="700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8207" y="2914664"/>
            <a:ext cx="576805" cy="5682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6001" y="3043303"/>
            <a:ext cx="682034" cy="611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7076" y="648188"/>
            <a:ext cx="3223397" cy="23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259403" y="4768062"/>
            <a:ext cx="855524" cy="11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6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707162" y="4768062"/>
            <a:ext cx="855524" cy="11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4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221783" y="4768062"/>
            <a:ext cx="855524" cy="11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4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937802" y="4768062"/>
            <a:ext cx="855524" cy="11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4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702670" y="4768062"/>
            <a:ext cx="855524" cy="11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8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616960" y="3449173"/>
            <a:ext cx="1172329" cy="912313"/>
          </a:xfrm>
          <a:prstGeom prst="wedgeEllipseCallout">
            <a:avLst>
              <a:gd name="adj1" fmla="val -51207"/>
              <a:gd name="adj2" fmla="val 70806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157" y="3699505"/>
            <a:ext cx="706319" cy="4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4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8" y="1851745"/>
            <a:ext cx="3121622" cy="3736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3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1702670" y="4768062"/>
            <a:ext cx="855524" cy="1104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749393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3586773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4640475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5226638" y="3921847"/>
            <a:ext cx="1344658" cy="1040531"/>
          </a:xfrm>
          <a:prstGeom prst="wedgeEllipseCallout">
            <a:avLst>
              <a:gd name="adj1" fmla="val 44203"/>
              <a:gd name="adj2" fmla="val 63816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813" y="4241962"/>
            <a:ext cx="805586" cy="5167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7068872" y="2625725"/>
            <a:ext cx="1344658" cy="1040531"/>
          </a:xfrm>
          <a:prstGeom prst="wedgeEllipseCallout">
            <a:avLst>
              <a:gd name="adj1" fmla="val -22223"/>
              <a:gd name="adj2" fmla="val 68511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872" y="2945840"/>
            <a:ext cx="805586" cy="516791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7485518" y="2950200"/>
            <a:ext cx="591100" cy="496430"/>
          </a:xfrm>
          <a:custGeom>
            <a:avLst/>
            <a:gdLst>
              <a:gd name="connsiteX0" fmla="*/ 0 w 1473509"/>
              <a:gd name="connsiteY0" fmla="*/ 0 h 1008291"/>
              <a:gd name="connsiteX1" fmla="*/ 116329 w 1473509"/>
              <a:gd name="connsiteY1" fmla="*/ 48475 h 1008291"/>
              <a:gd name="connsiteX2" fmla="*/ 174494 w 1473509"/>
              <a:gd name="connsiteY2" fmla="*/ 106645 h 1008291"/>
              <a:gd name="connsiteX3" fmla="*/ 271436 w 1473509"/>
              <a:gd name="connsiteY3" fmla="*/ 164815 h 1008291"/>
              <a:gd name="connsiteX4" fmla="*/ 319906 w 1473509"/>
              <a:gd name="connsiteY4" fmla="*/ 203595 h 1008291"/>
              <a:gd name="connsiteX5" fmla="*/ 445930 w 1473509"/>
              <a:gd name="connsiteY5" fmla="*/ 290850 h 1008291"/>
              <a:gd name="connsiteX6" fmla="*/ 581648 w 1473509"/>
              <a:gd name="connsiteY6" fmla="*/ 368410 h 1008291"/>
              <a:gd name="connsiteX7" fmla="*/ 639813 w 1473509"/>
              <a:gd name="connsiteY7" fmla="*/ 397495 h 1008291"/>
              <a:gd name="connsiteX8" fmla="*/ 707672 w 1473509"/>
              <a:gd name="connsiteY8" fmla="*/ 436275 h 1008291"/>
              <a:gd name="connsiteX9" fmla="*/ 862778 w 1473509"/>
              <a:gd name="connsiteY9" fmla="*/ 523530 h 1008291"/>
              <a:gd name="connsiteX10" fmla="*/ 920943 w 1473509"/>
              <a:gd name="connsiteY10" fmla="*/ 572005 h 1008291"/>
              <a:gd name="connsiteX11" fmla="*/ 988802 w 1473509"/>
              <a:gd name="connsiteY11" fmla="*/ 620480 h 1008291"/>
              <a:gd name="connsiteX12" fmla="*/ 1027579 w 1473509"/>
              <a:gd name="connsiteY12" fmla="*/ 668955 h 1008291"/>
              <a:gd name="connsiteX13" fmla="*/ 1085744 w 1473509"/>
              <a:gd name="connsiteY13" fmla="*/ 707735 h 1008291"/>
              <a:gd name="connsiteX14" fmla="*/ 1124520 w 1473509"/>
              <a:gd name="connsiteY14" fmla="*/ 746515 h 1008291"/>
              <a:gd name="connsiteX15" fmla="*/ 1192379 w 1473509"/>
              <a:gd name="connsiteY15" fmla="*/ 785295 h 1008291"/>
              <a:gd name="connsiteX16" fmla="*/ 1240850 w 1473509"/>
              <a:gd name="connsiteY16" fmla="*/ 833770 h 1008291"/>
              <a:gd name="connsiteX17" fmla="*/ 1269932 w 1473509"/>
              <a:gd name="connsiteY17" fmla="*/ 853160 h 1008291"/>
              <a:gd name="connsiteX18" fmla="*/ 1308709 w 1473509"/>
              <a:gd name="connsiteY18" fmla="*/ 882245 h 1008291"/>
              <a:gd name="connsiteX19" fmla="*/ 1337791 w 1473509"/>
              <a:gd name="connsiteY19" fmla="*/ 901635 h 1008291"/>
              <a:gd name="connsiteX20" fmla="*/ 1376568 w 1473509"/>
              <a:gd name="connsiteY20" fmla="*/ 930720 h 1008291"/>
              <a:gd name="connsiteX21" fmla="*/ 1405650 w 1473509"/>
              <a:gd name="connsiteY21" fmla="*/ 969500 h 1008291"/>
              <a:gd name="connsiteX22" fmla="*/ 1473509 w 1473509"/>
              <a:gd name="connsiteY22" fmla="*/ 1008280 h 100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73509" h="1008291">
                <a:moveTo>
                  <a:pt x="0" y="0"/>
                </a:moveTo>
                <a:cubicBezTo>
                  <a:pt x="50861" y="14533"/>
                  <a:pt x="75813" y="15322"/>
                  <a:pt x="116329" y="48475"/>
                </a:cubicBezTo>
                <a:cubicBezTo>
                  <a:pt x="137550" y="65840"/>
                  <a:pt x="154113" y="88301"/>
                  <a:pt x="174494" y="106645"/>
                </a:cubicBezTo>
                <a:cubicBezTo>
                  <a:pt x="226679" y="153616"/>
                  <a:pt x="204096" y="121958"/>
                  <a:pt x="271436" y="164815"/>
                </a:cubicBezTo>
                <a:cubicBezTo>
                  <a:pt x="288892" y="175924"/>
                  <a:pt x="303132" y="191480"/>
                  <a:pt x="319906" y="203595"/>
                </a:cubicBezTo>
                <a:cubicBezTo>
                  <a:pt x="361326" y="233512"/>
                  <a:pt x="401569" y="265499"/>
                  <a:pt x="445930" y="290850"/>
                </a:cubicBezTo>
                <a:cubicBezTo>
                  <a:pt x="491169" y="316703"/>
                  <a:pt x="535044" y="345106"/>
                  <a:pt x="581648" y="368410"/>
                </a:cubicBezTo>
                <a:cubicBezTo>
                  <a:pt x="601036" y="378105"/>
                  <a:pt x="620727" y="387217"/>
                  <a:pt x="639813" y="397495"/>
                </a:cubicBezTo>
                <a:cubicBezTo>
                  <a:pt x="662751" y="409847"/>
                  <a:pt x="684685" y="424014"/>
                  <a:pt x="707672" y="436275"/>
                </a:cubicBezTo>
                <a:cubicBezTo>
                  <a:pt x="784056" y="477017"/>
                  <a:pt x="790709" y="472048"/>
                  <a:pt x="862778" y="523530"/>
                </a:cubicBezTo>
                <a:cubicBezTo>
                  <a:pt x="883315" y="538201"/>
                  <a:pt x="900939" y="556616"/>
                  <a:pt x="920943" y="572005"/>
                </a:cubicBezTo>
                <a:cubicBezTo>
                  <a:pt x="942976" y="588955"/>
                  <a:pt x="968234" y="601780"/>
                  <a:pt x="988802" y="620480"/>
                </a:cubicBezTo>
                <a:cubicBezTo>
                  <a:pt x="1004112" y="634400"/>
                  <a:pt x="1012199" y="655112"/>
                  <a:pt x="1027579" y="668955"/>
                </a:cubicBezTo>
                <a:cubicBezTo>
                  <a:pt x="1044899" y="684544"/>
                  <a:pt x="1067548" y="693177"/>
                  <a:pt x="1085744" y="707735"/>
                </a:cubicBezTo>
                <a:cubicBezTo>
                  <a:pt x="1100018" y="719155"/>
                  <a:pt x="1109737" y="735762"/>
                  <a:pt x="1124520" y="746515"/>
                </a:cubicBezTo>
                <a:cubicBezTo>
                  <a:pt x="1145589" y="761839"/>
                  <a:pt x="1171537" y="769662"/>
                  <a:pt x="1192379" y="785295"/>
                </a:cubicBezTo>
                <a:cubicBezTo>
                  <a:pt x="1210659" y="799006"/>
                  <a:pt x="1223654" y="818722"/>
                  <a:pt x="1240850" y="833770"/>
                </a:cubicBezTo>
                <a:cubicBezTo>
                  <a:pt x="1249618" y="841443"/>
                  <a:pt x="1260451" y="846388"/>
                  <a:pt x="1269932" y="853160"/>
                </a:cubicBezTo>
                <a:cubicBezTo>
                  <a:pt x="1283080" y="862552"/>
                  <a:pt x="1295561" y="872853"/>
                  <a:pt x="1308709" y="882245"/>
                </a:cubicBezTo>
                <a:cubicBezTo>
                  <a:pt x="1318190" y="889017"/>
                  <a:pt x="1328310" y="894863"/>
                  <a:pt x="1337791" y="901635"/>
                </a:cubicBezTo>
                <a:cubicBezTo>
                  <a:pt x="1350939" y="911027"/>
                  <a:pt x="1365143" y="919294"/>
                  <a:pt x="1376568" y="930720"/>
                </a:cubicBezTo>
                <a:cubicBezTo>
                  <a:pt x="1387993" y="942146"/>
                  <a:pt x="1393574" y="958765"/>
                  <a:pt x="1405650" y="969500"/>
                </a:cubicBezTo>
                <a:cubicBezTo>
                  <a:pt x="1451290" y="1010073"/>
                  <a:pt x="1442622" y="1008280"/>
                  <a:pt x="1473509" y="1008280"/>
                </a:cubicBezTo>
              </a:path>
            </a:pathLst>
          </a:cu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chemeClr val="tx1"/>
                </a:solidFill>
              </a:ln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7485517" y="2988991"/>
            <a:ext cx="591100" cy="496430"/>
          </a:xfrm>
          <a:custGeom>
            <a:avLst/>
            <a:gdLst>
              <a:gd name="connsiteX0" fmla="*/ 0 w 1473509"/>
              <a:gd name="connsiteY0" fmla="*/ 0 h 1008291"/>
              <a:gd name="connsiteX1" fmla="*/ 116329 w 1473509"/>
              <a:gd name="connsiteY1" fmla="*/ 48475 h 1008291"/>
              <a:gd name="connsiteX2" fmla="*/ 174494 w 1473509"/>
              <a:gd name="connsiteY2" fmla="*/ 106645 h 1008291"/>
              <a:gd name="connsiteX3" fmla="*/ 271436 w 1473509"/>
              <a:gd name="connsiteY3" fmla="*/ 164815 h 1008291"/>
              <a:gd name="connsiteX4" fmla="*/ 319906 w 1473509"/>
              <a:gd name="connsiteY4" fmla="*/ 203595 h 1008291"/>
              <a:gd name="connsiteX5" fmla="*/ 445930 w 1473509"/>
              <a:gd name="connsiteY5" fmla="*/ 290850 h 1008291"/>
              <a:gd name="connsiteX6" fmla="*/ 581648 w 1473509"/>
              <a:gd name="connsiteY6" fmla="*/ 368410 h 1008291"/>
              <a:gd name="connsiteX7" fmla="*/ 639813 w 1473509"/>
              <a:gd name="connsiteY7" fmla="*/ 397495 h 1008291"/>
              <a:gd name="connsiteX8" fmla="*/ 707672 w 1473509"/>
              <a:gd name="connsiteY8" fmla="*/ 436275 h 1008291"/>
              <a:gd name="connsiteX9" fmla="*/ 862778 w 1473509"/>
              <a:gd name="connsiteY9" fmla="*/ 523530 h 1008291"/>
              <a:gd name="connsiteX10" fmla="*/ 920943 w 1473509"/>
              <a:gd name="connsiteY10" fmla="*/ 572005 h 1008291"/>
              <a:gd name="connsiteX11" fmla="*/ 988802 w 1473509"/>
              <a:gd name="connsiteY11" fmla="*/ 620480 h 1008291"/>
              <a:gd name="connsiteX12" fmla="*/ 1027579 w 1473509"/>
              <a:gd name="connsiteY12" fmla="*/ 668955 h 1008291"/>
              <a:gd name="connsiteX13" fmla="*/ 1085744 w 1473509"/>
              <a:gd name="connsiteY13" fmla="*/ 707735 h 1008291"/>
              <a:gd name="connsiteX14" fmla="*/ 1124520 w 1473509"/>
              <a:gd name="connsiteY14" fmla="*/ 746515 h 1008291"/>
              <a:gd name="connsiteX15" fmla="*/ 1192379 w 1473509"/>
              <a:gd name="connsiteY15" fmla="*/ 785295 h 1008291"/>
              <a:gd name="connsiteX16" fmla="*/ 1240850 w 1473509"/>
              <a:gd name="connsiteY16" fmla="*/ 833770 h 1008291"/>
              <a:gd name="connsiteX17" fmla="*/ 1269932 w 1473509"/>
              <a:gd name="connsiteY17" fmla="*/ 853160 h 1008291"/>
              <a:gd name="connsiteX18" fmla="*/ 1308709 w 1473509"/>
              <a:gd name="connsiteY18" fmla="*/ 882245 h 1008291"/>
              <a:gd name="connsiteX19" fmla="*/ 1337791 w 1473509"/>
              <a:gd name="connsiteY19" fmla="*/ 901635 h 1008291"/>
              <a:gd name="connsiteX20" fmla="*/ 1376568 w 1473509"/>
              <a:gd name="connsiteY20" fmla="*/ 930720 h 1008291"/>
              <a:gd name="connsiteX21" fmla="*/ 1405650 w 1473509"/>
              <a:gd name="connsiteY21" fmla="*/ 969500 h 1008291"/>
              <a:gd name="connsiteX22" fmla="*/ 1473509 w 1473509"/>
              <a:gd name="connsiteY22" fmla="*/ 1008280 h 100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73509" h="1008291">
                <a:moveTo>
                  <a:pt x="0" y="0"/>
                </a:moveTo>
                <a:cubicBezTo>
                  <a:pt x="50861" y="14533"/>
                  <a:pt x="75813" y="15322"/>
                  <a:pt x="116329" y="48475"/>
                </a:cubicBezTo>
                <a:cubicBezTo>
                  <a:pt x="137550" y="65840"/>
                  <a:pt x="154113" y="88301"/>
                  <a:pt x="174494" y="106645"/>
                </a:cubicBezTo>
                <a:cubicBezTo>
                  <a:pt x="226679" y="153616"/>
                  <a:pt x="204096" y="121958"/>
                  <a:pt x="271436" y="164815"/>
                </a:cubicBezTo>
                <a:cubicBezTo>
                  <a:pt x="288892" y="175924"/>
                  <a:pt x="303132" y="191480"/>
                  <a:pt x="319906" y="203595"/>
                </a:cubicBezTo>
                <a:cubicBezTo>
                  <a:pt x="361326" y="233512"/>
                  <a:pt x="401569" y="265499"/>
                  <a:pt x="445930" y="290850"/>
                </a:cubicBezTo>
                <a:cubicBezTo>
                  <a:pt x="491169" y="316703"/>
                  <a:pt x="535044" y="345106"/>
                  <a:pt x="581648" y="368410"/>
                </a:cubicBezTo>
                <a:cubicBezTo>
                  <a:pt x="601036" y="378105"/>
                  <a:pt x="620727" y="387217"/>
                  <a:pt x="639813" y="397495"/>
                </a:cubicBezTo>
                <a:cubicBezTo>
                  <a:pt x="662751" y="409847"/>
                  <a:pt x="684685" y="424014"/>
                  <a:pt x="707672" y="436275"/>
                </a:cubicBezTo>
                <a:cubicBezTo>
                  <a:pt x="784056" y="477017"/>
                  <a:pt x="790709" y="472048"/>
                  <a:pt x="862778" y="523530"/>
                </a:cubicBezTo>
                <a:cubicBezTo>
                  <a:pt x="883315" y="538201"/>
                  <a:pt x="900939" y="556616"/>
                  <a:pt x="920943" y="572005"/>
                </a:cubicBezTo>
                <a:cubicBezTo>
                  <a:pt x="942976" y="588955"/>
                  <a:pt x="968234" y="601780"/>
                  <a:pt x="988802" y="620480"/>
                </a:cubicBezTo>
                <a:cubicBezTo>
                  <a:pt x="1004112" y="634400"/>
                  <a:pt x="1012199" y="655112"/>
                  <a:pt x="1027579" y="668955"/>
                </a:cubicBezTo>
                <a:cubicBezTo>
                  <a:pt x="1044899" y="684544"/>
                  <a:pt x="1067548" y="693177"/>
                  <a:pt x="1085744" y="707735"/>
                </a:cubicBezTo>
                <a:cubicBezTo>
                  <a:pt x="1100018" y="719155"/>
                  <a:pt x="1109737" y="735762"/>
                  <a:pt x="1124520" y="746515"/>
                </a:cubicBezTo>
                <a:cubicBezTo>
                  <a:pt x="1145589" y="761839"/>
                  <a:pt x="1171537" y="769662"/>
                  <a:pt x="1192379" y="785295"/>
                </a:cubicBezTo>
                <a:cubicBezTo>
                  <a:pt x="1210659" y="799006"/>
                  <a:pt x="1223654" y="818722"/>
                  <a:pt x="1240850" y="833770"/>
                </a:cubicBezTo>
                <a:cubicBezTo>
                  <a:pt x="1249618" y="841443"/>
                  <a:pt x="1260451" y="846388"/>
                  <a:pt x="1269932" y="853160"/>
                </a:cubicBezTo>
                <a:cubicBezTo>
                  <a:pt x="1283080" y="862552"/>
                  <a:pt x="1295561" y="872853"/>
                  <a:pt x="1308709" y="882245"/>
                </a:cubicBezTo>
                <a:cubicBezTo>
                  <a:pt x="1318190" y="889017"/>
                  <a:pt x="1328310" y="894863"/>
                  <a:pt x="1337791" y="901635"/>
                </a:cubicBezTo>
                <a:cubicBezTo>
                  <a:pt x="1350939" y="911027"/>
                  <a:pt x="1365143" y="919294"/>
                  <a:pt x="1376568" y="930720"/>
                </a:cubicBezTo>
                <a:cubicBezTo>
                  <a:pt x="1387993" y="942146"/>
                  <a:pt x="1393574" y="958765"/>
                  <a:pt x="1405650" y="969500"/>
                </a:cubicBezTo>
                <a:cubicBezTo>
                  <a:pt x="1451290" y="1010073"/>
                  <a:pt x="1442622" y="1008280"/>
                  <a:pt x="1473509" y="1008280"/>
                </a:cubicBezTo>
              </a:path>
            </a:pathLst>
          </a:cu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chemeClr val="tx1"/>
                </a:solidFill>
              </a:ln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07162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5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221783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8" y="1851745"/>
            <a:ext cx="3121622" cy="3736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2610271" y="2351712"/>
            <a:ext cx="1344658" cy="1040531"/>
          </a:xfrm>
          <a:prstGeom prst="wedgeEllipseCallout">
            <a:avLst>
              <a:gd name="adj1" fmla="val -35197"/>
              <a:gd name="adj2" fmla="val 75888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446" y="2671827"/>
            <a:ext cx="805586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3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937802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0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702670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479875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2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0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1616960" y="3449173"/>
            <a:ext cx="1172329" cy="912313"/>
          </a:xfrm>
          <a:prstGeom prst="wedgeEllipseCallout">
            <a:avLst>
              <a:gd name="adj1" fmla="val -51207"/>
              <a:gd name="adj2" fmla="val 70806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57" y="3699505"/>
            <a:ext cx="706319" cy="4531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9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1702670" y="4768062"/>
            <a:ext cx="855524" cy="1104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5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749393" y="4768062"/>
            <a:ext cx="855524" cy="1104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3586773" y="4768062"/>
            <a:ext cx="855524" cy="11044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6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4640475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6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5226638" y="3921847"/>
            <a:ext cx="1344658" cy="1040531"/>
          </a:xfrm>
          <a:prstGeom prst="wedgeEllipseCallout">
            <a:avLst>
              <a:gd name="adj1" fmla="val 44203"/>
              <a:gd name="adj2" fmla="val 63816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813" y="4241962"/>
            <a:ext cx="805586" cy="516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8" y="1851745"/>
            <a:ext cx="3121622" cy="3736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3157587" y="3984741"/>
            <a:ext cx="1539350" cy="1987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4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7068872" y="2625725"/>
            <a:ext cx="1344658" cy="1040531"/>
          </a:xfrm>
          <a:prstGeom prst="wedgeEllipseCallout">
            <a:avLst>
              <a:gd name="adj1" fmla="val -22223"/>
              <a:gd name="adj2" fmla="val 68511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872" y="2945840"/>
            <a:ext cx="805586" cy="516791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7485518" y="2950200"/>
            <a:ext cx="591100" cy="496430"/>
          </a:xfrm>
          <a:custGeom>
            <a:avLst/>
            <a:gdLst>
              <a:gd name="connsiteX0" fmla="*/ 0 w 1473509"/>
              <a:gd name="connsiteY0" fmla="*/ 0 h 1008291"/>
              <a:gd name="connsiteX1" fmla="*/ 116329 w 1473509"/>
              <a:gd name="connsiteY1" fmla="*/ 48475 h 1008291"/>
              <a:gd name="connsiteX2" fmla="*/ 174494 w 1473509"/>
              <a:gd name="connsiteY2" fmla="*/ 106645 h 1008291"/>
              <a:gd name="connsiteX3" fmla="*/ 271436 w 1473509"/>
              <a:gd name="connsiteY3" fmla="*/ 164815 h 1008291"/>
              <a:gd name="connsiteX4" fmla="*/ 319906 w 1473509"/>
              <a:gd name="connsiteY4" fmla="*/ 203595 h 1008291"/>
              <a:gd name="connsiteX5" fmla="*/ 445930 w 1473509"/>
              <a:gd name="connsiteY5" fmla="*/ 290850 h 1008291"/>
              <a:gd name="connsiteX6" fmla="*/ 581648 w 1473509"/>
              <a:gd name="connsiteY6" fmla="*/ 368410 h 1008291"/>
              <a:gd name="connsiteX7" fmla="*/ 639813 w 1473509"/>
              <a:gd name="connsiteY7" fmla="*/ 397495 h 1008291"/>
              <a:gd name="connsiteX8" fmla="*/ 707672 w 1473509"/>
              <a:gd name="connsiteY8" fmla="*/ 436275 h 1008291"/>
              <a:gd name="connsiteX9" fmla="*/ 862778 w 1473509"/>
              <a:gd name="connsiteY9" fmla="*/ 523530 h 1008291"/>
              <a:gd name="connsiteX10" fmla="*/ 920943 w 1473509"/>
              <a:gd name="connsiteY10" fmla="*/ 572005 h 1008291"/>
              <a:gd name="connsiteX11" fmla="*/ 988802 w 1473509"/>
              <a:gd name="connsiteY11" fmla="*/ 620480 h 1008291"/>
              <a:gd name="connsiteX12" fmla="*/ 1027579 w 1473509"/>
              <a:gd name="connsiteY12" fmla="*/ 668955 h 1008291"/>
              <a:gd name="connsiteX13" fmla="*/ 1085744 w 1473509"/>
              <a:gd name="connsiteY13" fmla="*/ 707735 h 1008291"/>
              <a:gd name="connsiteX14" fmla="*/ 1124520 w 1473509"/>
              <a:gd name="connsiteY14" fmla="*/ 746515 h 1008291"/>
              <a:gd name="connsiteX15" fmla="*/ 1192379 w 1473509"/>
              <a:gd name="connsiteY15" fmla="*/ 785295 h 1008291"/>
              <a:gd name="connsiteX16" fmla="*/ 1240850 w 1473509"/>
              <a:gd name="connsiteY16" fmla="*/ 833770 h 1008291"/>
              <a:gd name="connsiteX17" fmla="*/ 1269932 w 1473509"/>
              <a:gd name="connsiteY17" fmla="*/ 853160 h 1008291"/>
              <a:gd name="connsiteX18" fmla="*/ 1308709 w 1473509"/>
              <a:gd name="connsiteY18" fmla="*/ 882245 h 1008291"/>
              <a:gd name="connsiteX19" fmla="*/ 1337791 w 1473509"/>
              <a:gd name="connsiteY19" fmla="*/ 901635 h 1008291"/>
              <a:gd name="connsiteX20" fmla="*/ 1376568 w 1473509"/>
              <a:gd name="connsiteY20" fmla="*/ 930720 h 1008291"/>
              <a:gd name="connsiteX21" fmla="*/ 1405650 w 1473509"/>
              <a:gd name="connsiteY21" fmla="*/ 969500 h 1008291"/>
              <a:gd name="connsiteX22" fmla="*/ 1473509 w 1473509"/>
              <a:gd name="connsiteY22" fmla="*/ 1008280 h 100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73509" h="1008291">
                <a:moveTo>
                  <a:pt x="0" y="0"/>
                </a:moveTo>
                <a:cubicBezTo>
                  <a:pt x="50861" y="14533"/>
                  <a:pt x="75813" y="15322"/>
                  <a:pt x="116329" y="48475"/>
                </a:cubicBezTo>
                <a:cubicBezTo>
                  <a:pt x="137550" y="65840"/>
                  <a:pt x="154113" y="88301"/>
                  <a:pt x="174494" y="106645"/>
                </a:cubicBezTo>
                <a:cubicBezTo>
                  <a:pt x="226679" y="153616"/>
                  <a:pt x="204096" y="121958"/>
                  <a:pt x="271436" y="164815"/>
                </a:cubicBezTo>
                <a:cubicBezTo>
                  <a:pt x="288892" y="175924"/>
                  <a:pt x="303132" y="191480"/>
                  <a:pt x="319906" y="203595"/>
                </a:cubicBezTo>
                <a:cubicBezTo>
                  <a:pt x="361326" y="233512"/>
                  <a:pt x="401569" y="265499"/>
                  <a:pt x="445930" y="290850"/>
                </a:cubicBezTo>
                <a:cubicBezTo>
                  <a:pt x="491169" y="316703"/>
                  <a:pt x="535044" y="345106"/>
                  <a:pt x="581648" y="368410"/>
                </a:cubicBezTo>
                <a:cubicBezTo>
                  <a:pt x="601036" y="378105"/>
                  <a:pt x="620727" y="387217"/>
                  <a:pt x="639813" y="397495"/>
                </a:cubicBezTo>
                <a:cubicBezTo>
                  <a:pt x="662751" y="409847"/>
                  <a:pt x="684685" y="424014"/>
                  <a:pt x="707672" y="436275"/>
                </a:cubicBezTo>
                <a:cubicBezTo>
                  <a:pt x="784056" y="477017"/>
                  <a:pt x="790709" y="472048"/>
                  <a:pt x="862778" y="523530"/>
                </a:cubicBezTo>
                <a:cubicBezTo>
                  <a:pt x="883315" y="538201"/>
                  <a:pt x="900939" y="556616"/>
                  <a:pt x="920943" y="572005"/>
                </a:cubicBezTo>
                <a:cubicBezTo>
                  <a:pt x="942976" y="588955"/>
                  <a:pt x="968234" y="601780"/>
                  <a:pt x="988802" y="620480"/>
                </a:cubicBezTo>
                <a:cubicBezTo>
                  <a:pt x="1004112" y="634400"/>
                  <a:pt x="1012199" y="655112"/>
                  <a:pt x="1027579" y="668955"/>
                </a:cubicBezTo>
                <a:cubicBezTo>
                  <a:pt x="1044899" y="684544"/>
                  <a:pt x="1067548" y="693177"/>
                  <a:pt x="1085744" y="707735"/>
                </a:cubicBezTo>
                <a:cubicBezTo>
                  <a:pt x="1100018" y="719155"/>
                  <a:pt x="1109737" y="735762"/>
                  <a:pt x="1124520" y="746515"/>
                </a:cubicBezTo>
                <a:cubicBezTo>
                  <a:pt x="1145589" y="761839"/>
                  <a:pt x="1171537" y="769662"/>
                  <a:pt x="1192379" y="785295"/>
                </a:cubicBezTo>
                <a:cubicBezTo>
                  <a:pt x="1210659" y="799006"/>
                  <a:pt x="1223654" y="818722"/>
                  <a:pt x="1240850" y="833770"/>
                </a:cubicBezTo>
                <a:cubicBezTo>
                  <a:pt x="1249618" y="841443"/>
                  <a:pt x="1260451" y="846388"/>
                  <a:pt x="1269932" y="853160"/>
                </a:cubicBezTo>
                <a:cubicBezTo>
                  <a:pt x="1283080" y="862552"/>
                  <a:pt x="1295561" y="872853"/>
                  <a:pt x="1308709" y="882245"/>
                </a:cubicBezTo>
                <a:cubicBezTo>
                  <a:pt x="1318190" y="889017"/>
                  <a:pt x="1328310" y="894863"/>
                  <a:pt x="1337791" y="901635"/>
                </a:cubicBezTo>
                <a:cubicBezTo>
                  <a:pt x="1350939" y="911027"/>
                  <a:pt x="1365143" y="919294"/>
                  <a:pt x="1376568" y="930720"/>
                </a:cubicBezTo>
                <a:cubicBezTo>
                  <a:pt x="1387993" y="942146"/>
                  <a:pt x="1393574" y="958765"/>
                  <a:pt x="1405650" y="969500"/>
                </a:cubicBezTo>
                <a:cubicBezTo>
                  <a:pt x="1451290" y="1010073"/>
                  <a:pt x="1442622" y="1008280"/>
                  <a:pt x="1473509" y="1008280"/>
                </a:cubicBezTo>
              </a:path>
            </a:pathLst>
          </a:cu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chemeClr val="tx1"/>
                </a:solidFill>
              </a:ln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7485517" y="2988991"/>
            <a:ext cx="591100" cy="496430"/>
          </a:xfrm>
          <a:custGeom>
            <a:avLst/>
            <a:gdLst>
              <a:gd name="connsiteX0" fmla="*/ 0 w 1473509"/>
              <a:gd name="connsiteY0" fmla="*/ 0 h 1008291"/>
              <a:gd name="connsiteX1" fmla="*/ 116329 w 1473509"/>
              <a:gd name="connsiteY1" fmla="*/ 48475 h 1008291"/>
              <a:gd name="connsiteX2" fmla="*/ 174494 w 1473509"/>
              <a:gd name="connsiteY2" fmla="*/ 106645 h 1008291"/>
              <a:gd name="connsiteX3" fmla="*/ 271436 w 1473509"/>
              <a:gd name="connsiteY3" fmla="*/ 164815 h 1008291"/>
              <a:gd name="connsiteX4" fmla="*/ 319906 w 1473509"/>
              <a:gd name="connsiteY4" fmla="*/ 203595 h 1008291"/>
              <a:gd name="connsiteX5" fmla="*/ 445930 w 1473509"/>
              <a:gd name="connsiteY5" fmla="*/ 290850 h 1008291"/>
              <a:gd name="connsiteX6" fmla="*/ 581648 w 1473509"/>
              <a:gd name="connsiteY6" fmla="*/ 368410 h 1008291"/>
              <a:gd name="connsiteX7" fmla="*/ 639813 w 1473509"/>
              <a:gd name="connsiteY7" fmla="*/ 397495 h 1008291"/>
              <a:gd name="connsiteX8" fmla="*/ 707672 w 1473509"/>
              <a:gd name="connsiteY8" fmla="*/ 436275 h 1008291"/>
              <a:gd name="connsiteX9" fmla="*/ 862778 w 1473509"/>
              <a:gd name="connsiteY9" fmla="*/ 523530 h 1008291"/>
              <a:gd name="connsiteX10" fmla="*/ 920943 w 1473509"/>
              <a:gd name="connsiteY10" fmla="*/ 572005 h 1008291"/>
              <a:gd name="connsiteX11" fmla="*/ 988802 w 1473509"/>
              <a:gd name="connsiteY11" fmla="*/ 620480 h 1008291"/>
              <a:gd name="connsiteX12" fmla="*/ 1027579 w 1473509"/>
              <a:gd name="connsiteY12" fmla="*/ 668955 h 1008291"/>
              <a:gd name="connsiteX13" fmla="*/ 1085744 w 1473509"/>
              <a:gd name="connsiteY13" fmla="*/ 707735 h 1008291"/>
              <a:gd name="connsiteX14" fmla="*/ 1124520 w 1473509"/>
              <a:gd name="connsiteY14" fmla="*/ 746515 h 1008291"/>
              <a:gd name="connsiteX15" fmla="*/ 1192379 w 1473509"/>
              <a:gd name="connsiteY15" fmla="*/ 785295 h 1008291"/>
              <a:gd name="connsiteX16" fmla="*/ 1240850 w 1473509"/>
              <a:gd name="connsiteY16" fmla="*/ 833770 h 1008291"/>
              <a:gd name="connsiteX17" fmla="*/ 1269932 w 1473509"/>
              <a:gd name="connsiteY17" fmla="*/ 853160 h 1008291"/>
              <a:gd name="connsiteX18" fmla="*/ 1308709 w 1473509"/>
              <a:gd name="connsiteY18" fmla="*/ 882245 h 1008291"/>
              <a:gd name="connsiteX19" fmla="*/ 1337791 w 1473509"/>
              <a:gd name="connsiteY19" fmla="*/ 901635 h 1008291"/>
              <a:gd name="connsiteX20" fmla="*/ 1376568 w 1473509"/>
              <a:gd name="connsiteY20" fmla="*/ 930720 h 1008291"/>
              <a:gd name="connsiteX21" fmla="*/ 1405650 w 1473509"/>
              <a:gd name="connsiteY21" fmla="*/ 969500 h 1008291"/>
              <a:gd name="connsiteX22" fmla="*/ 1473509 w 1473509"/>
              <a:gd name="connsiteY22" fmla="*/ 1008280 h 100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73509" h="1008291">
                <a:moveTo>
                  <a:pt x="0" y="0"/>
                </a:moveTo>
                <a:cubicBezTo>
                  <a:pt x="50861" y="14533"/>
                  <a:pt x="75813" y="15322"/>
                  <a:pt x="116329" y="48475"/>
                </a:cubicBezTo>
                <a:cubicBezTo>
                  <a:pt x="137550" y="65840"/>
                  <a:pt x="154113" y="88301"/>
                  <a:pt x="174494" y="106645"/>
                </a:cubicBezTo>
                <a:cubicBezTo>
                  <a:pt x="226679" y="153616"/>
                  <a:pt x="204096" y="121958"/>
                  <a:pt x="271436" y="164815"/>
                </a:cubicBezTo>
                <a:cubicBezTo>
                  <a:pt x="288892" y="175924"/>
                  <a:pt x="303132" y="191480"/>
                  <a:pt x="319906" y="203595"/>
                </a:cubicBezTo>
                <a:cubicBezTo>
                  <a:pt x="361326" y="233512"/>
                  <a:pt x="401569" y="265499"/>
                  <a:pt x="445930" y="290850"/>
                </a:cubicBezTo>
                <a:cubicBezTo>
                  <a:pt x="491169" y="316703"/>
                  <a:pt x="535044" y="345106"/>
                  <a:pt x="581648" y="368410"/>
                </a:cubicBezTo>
                <a:cubicBezTo>
                  <a:pt x="601036" y="378105"/>
                  <a:pt x="620727" y="387217"/>
                  <a:pt x="639813" y="397495"/>
                </a:cubicBezTo>
                <a:cubicBezTo>
                  <a:pt x="662751" y="409847"/>
                  <a:pt x="684685" y="424014"/>
                  <a:pt x="707672" y="436275"/>
                </a:cubicBezTo>
                <a:cubicBezTo>
                  <a:pt x="784056" y="477017"/>
                  <a:pt x="790709" y="472048"/>
                  <a:pt x="862778" y="523530"/>
                </a:cubicBezTo>
                <a:cubicBezTo>
                  <a:pt x="883315" y="538201"/>
                  <a:pt x="900939" y="556616"/>
                  <a:pt x="920943" y="572005"/>
                </a:cubicBezTo>
                <a:cubicBezTo>
                  <a:pt x="942976" y="588955"/>
                  <a:pt x="968234" y="601780"/>
                  <a:pt x="988802" y="620480"/>
                </a:cubicBezTo>
                <a:cubicBezTo>
                  <a:pt x="1004112" y="634400"/>
                  <a:pt x="1012199" y="655112"/>
                  <a:pt x="1027579" y="668955"/>
                </a:cubicBezTo>
                <a:cubicBezTo>
                  <a:pt x="1044899" y="684544"/>
                  <a:pt x="1067548" y="693177"/>
                  <a:pt x="1085744" y="707735"/>
                </a:cubicBezTo>
                <a:cubicBezTo>
                  <a:pt x="1100018" y="719155"/>
                  <a:pt x="1109737" y="735762"/>
                  <a:pt x="1124520" y="746515"/>
                </a:cubicBezTo>
                <a:cubicBezTo>
                  <a:pt x="1145589" y="761839"/>
                  <a:pt x="1171537" y="769662"/>
                  <a:pt x="1192379" y="785295"/>
                </a:cubicBezTo>
                <a:cubicBezTo>
                  <a:pt x="1210659" y="799006"/>
                  <a:pt x="1223654" y="818722"/>
                  <a:pt x="1240850" y="833770"/>
                </a:cubicBezTo>
                <a:cubicBezTo>
                  <a:pt x="1249618" y="841443"/>
                  <a:pt x="1260451" y="846388"/>
                  <a:pt x="1269932" y="853160"/>
                </a:cubicBezTo>
                <a:cubicBezTo>
                  <a:pt x="1283080" y="862552"/>
                  <a:pt x="1295561" y="872853"/>
                  <a:pt x="1308709" y="882245"/>
                </a:cubicBezTo>
                <a:cubicBezTo>
                  <a:pt x="1318190" y="889017"/>
                  <a:pt x="1328310" y="894863"/>
                  <a:pt x="1337791" y="901635"/>
                </a:cubicBezTo>
                <a:cubicBezTo>
                  <a:pt x="1350939" y="911027"/>
                  <a:pt x="1365143" y="919294"/>
                  <a:pt x="1376568" y="930720"/>
                </a:cubicBezTo>
                <a:cubicBezTo>
                  <a:pt x="1387993" y="942146"/>
                  <a:pt x="1393574" y="958765"/>
                  <a:pt x="1405650" y="969500"/>
                </a:cubicBezTo>
                <a:cubicBezTo>
                  <a:pt x="1451290" y="1010073"/>
                  <a:pt x="1442622" y="1008280"/>
                  <a:pt x="1473509" y="1008280"/>
                </a:cubicBezTo>
              </a:path>
            </a:pathLst>
          </a:cu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chemeClr val="tx1"/>
                </a:solidFill>
              </a:ln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9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07162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5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221783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3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937802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5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702670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4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1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1632889" y="3665005"/>
            <a:ext cx="865292" cy="648385"/>
          </a:xfrm>
          <a:prstGeom prst="wedgeEllipseCallout">
            <a:avLst>
              <a:gd name="adj1" fmla="val -50247"/>
              <a:gd name="adj2" fmla="val 78571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362" y="3713851"/>
            <a:ext cx="431405" cy="5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0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82" y="4794144"/>
            <a:ext cx="565279" cy="718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3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1702670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>
            <a:off x="1995148" y="4969961"/>
            <a:ext cx="293368" cy="294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6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8" y="2354993"/>
            <a:ext cx="2701155" cy="32329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3127419" y="4222252"/>
            <a:ext cx="1332007" cy="1719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74939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>
            <a:off x="3041871" y="4983918"/>
            <a:ext cx="293368" cy="294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358677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>
            <a:off x="3920833" y="4962983"/>
            <a:ext cx="293368" cy="294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4640475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>
            <a:off x="4974819" y="4976939"/>
            <a:ext cx="293368" cy="294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7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>
            <a:off x="6572817" y="4983917"/>
            <a:ext cx="293368" cy="294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076" y="4892540"/>
            <a:ext cx="565279" cy="7188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766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3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603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446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244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69244" y="4892540"/>
            <a:ext cx="565279" cy="718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307" y="3088586"/>
            <a:ext cx="743373" cy="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6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2978296"/>
            <a:ext cx="2180382" cy="2609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3090054" y="4516423"/>
            <a:ext cx="1075201" cy="1388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2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820337" y="4892540"/>
            <a:ext cx="565279" cy="7188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401" y="3091312"/>
            <a:ext cx="790539" cy="7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8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820337" y="4892540"/>
            <a:ext cx="565279" cy="718812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7068872" y="2625725"/>
            <a:ext cx="1344658" cy="1040531"/>
          </a:xfrm>
          <a:prstGeom prst="wedgeEllipseCallout">
            <a:avLst>
              <a:gd name="adj1" fmla="val -22223"/>
              <a:gd name="adj2" fmla="val 68511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4872" y="2945840"/>
            <a:ext cx="805586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820337" y="4892540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6836" y="4983230"/>
            <a:ext cx="455747" cy="2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1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820337" y="4623824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6836" y="4714514"/>
            <a:ext cx="455747" cy="2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820337" y="4892540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6836" y="4983230"/>
            <a:ext cx="455747" cy="2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820337" y="4623824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6836" y="4714514"/>
            <a:ext cx="455747" cy="2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820337" y="4892540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6836" y="4983230"/>
            <a:ext cx="455747" cy="2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364719" y="4892540"/>
            <a:ext cx="565279" cy="71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218" y="4983230"/>
            <a:ext cx="455747" cy="2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>
            <a:off x="6572817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 flipH="1">
            <a:off x="6572817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3058092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07162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 flipH="1">
            <a:off x="5972695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2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22178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 flipH="1">
            <a:off x="4472392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3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937802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 flipH="1">
            <a:off x="3209346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702670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 flipH="1">
            <a:off x="1967234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2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702670" y="4768062"/>
            <a:ext cx="855524" cy="1104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30603" y="4892540"/>
            <a:ext cx="565279" cy="718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729" y="4892540"/>
            <a:ext cx="455747" cy="2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6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702670" y="4768062"/>
            <a:ext cx="855524" cy="1104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30603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3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702670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 flipH="1">
            <a:off x="1967234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9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1702670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>
            <a:off x="1995148" y="4969961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3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74939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>
            <a:off x="3041871" y="4983918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3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358677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>
            <a:off x="3920833" y="4962983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8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380221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4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4640475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>
            <a:off x="4974819" y="4976939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1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248" r="31226" b="62462"/>
          <a:stretch/>
        </p:blipFill>
        <p:spPr>
          <a:xfrm>
            <a:off x="6572817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5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076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766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603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3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446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4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546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244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093044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0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093044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4963042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5" y="557978"/>
            <a:ext cx="743373" cy="700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4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902544" y="4892540"/>
            <a:ext cx="565279" cy="7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318344" y="4892540"/>
            <a:ext cx="565279" cy="718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401" y="3091312"/>
            <a:ext cx="756143" cy="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401" y="3091312"/>
            <a:ext cx="756143" cy="678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21248" r="31226" b="62462"/>
          <a:stretch/>
        </p:blipFill>
        <p:spPr>
          <a:xfrm>
            <a:off x="6572817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259403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1248" r="31226" b="62462"/>
          <a:stretch/>
        </p:blipFill>
        <p:spPr>
          <a:xfrm flipH="1">
            <a:off x="6572817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07162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1248" r="31226" b="62462"/>
          <a:stretch/>
        </p:blipFill>
        <p:spPr>
          <a:xfrm flipH="1">
            <a:off x="5972695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221783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1248" r="31226" b="62462"/>
          <a:stretch/>
        </p:blipFill>
        <p:spPr>
          <a:xfrm flipH="1">
            <a:off x="4472392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5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937802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1248" r="31226" b="62462"/>
          <a:stretch/>
        </p:blipFill>
        <p:spPr>
          <a:xfrm flipH="1">
            <a:off x="3209346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2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702670" y="4768062"/>
            <a:ext cx="855524" cy="1104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" y="557978"/>
            <a:ext cx="756143" cy="67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1248" r="31226" b="62462"/>
          <a:stretch/>
        </p:blipFill>
        <p:spPr>
          <a:xfrm flipH="1">
            <a:off x="1967234" y="4983917"/>
            <a:ext cx="293368" cy="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3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0" y="2851150"/>
            <a:ext cx="1485488" cy="1777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" y="3511480"/>
            <a:ext cx="1734903" cy="207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18" y="3789259"/>
            <a:ext cx="2420721" cy="17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</Words>
  <Application>Microsoft Macintosh PowerPoint</Application>
  <PresentationFormat>On-screen Show (4:3)</PresentationFormat>
  <Paragraphs>1</Paragraphs>
  <Slides>126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27" baseType="lpstr">
      <vt:lpstr>Office Theme</vt:lpstr>
      <vt:lpstr>A Parallel Universe Without Mailman by Peter Moskovits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Kaazing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Universe Without Mailman</dc:title>
  <dc:creator>Peter Moskovits</dc:creator>
  <cp:lastModifiedBy>Peter Moskovits</cp:lastModifiedBy>
  <cp:revision>25</cp:revision>
  <dcterms:created xsi:type="dcterms:W3CDTF">2012-02-20T23:19:22Z</dcterms:created>
  <dcterms:modified xsi:type="dcterms:W3CDTF">2015-01-27T23:54:16Z</dcterms:modified>
</cp:coreProperties>
</file>