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70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909" autoAdjust="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3105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7042"/>
            <a:ext cx="9144000" cy="2569168"/>
          </a:xfrm>
        </p:spPr>
        <p:txBody>
          <a:bodyPr>
            <a:normAutofit fontScale="47500" lnSpcReduction="20000"/>
          </a:bodyPr>
          <a:lstStyle/>
          <a:p>
            <a:r>
              <a:rPr lang="en-US" sz="93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 Up Academy</a:t>
            </a:r>
          </a:p>
          <a:p>
            <a:r>
              <a:rPr lang="en-US" sz="8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Arun Kumar 2426MCA405</a:t>
            </a:r>
          </a:p>
          <a:p>
            <a:r>
              <a:rPr lang="en-US" sz="8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Anurag Singh Kushwaha 2426MCA1867</a:t>
            </a:r>
          </a:p>
          <a:p>
            <a:r>
              <a:rPr lang="en-US" sz="8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Deepanshu Ruhela 2426MCA2361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DIVYA SINGHAL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E66D21-CE27-0EFE-D5A0-B55867E6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opens Skill Up Academy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600" dirty="0"/>
              <a:t>Design and Prototyping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600" b="1" dirty="0"/>
              <a:t>Frontend Development</a:t>
            </a:r>
            <a:r>
              <a:rPr lang="en-IN" sz="3600" dirty="0"/>
              <a:t>: HTML, CSS, and JavaScript implementation.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600" dirty="0"/>
              <a:t>Testing and Quality Assurance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600" dirty="0"/>
              <a:t>Maintenance and Updates</a:t>
            </a:r>
            <a:r>
              <a:rPr lang="en-US" sz="3600" b="0" i="0" dirty="0">
                <a:effectLst/>
                <a:latin typeface="Google Sans"/>
              </a:rPr>
              <a:t> </a:t>
            </a:r>
            <a:r>
              <a:rPr lang="en-IN" sz="3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51C1E0-A2DB-9FF0-C44C-239293083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3028" y="2505660"/>
            <a:ext cx="1034687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course offerings and include multimedia content (videos, quizzes).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a backend system for user management and course data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user engagement features, such as forums and discussion boards </a:t>
            </a: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Documentation for HTML, CSS, and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Tutorials and courses from reputable platforms (e.g., </a:t>
            </a:r>
            <a:r>
              <a:rPr lang="en-US" sz="3600" dirty="0" err="1"/>
              <a:t>freeCodeCamp</a:t>
            </a:r>
            <a:r>
              <a:rPr lang="en-US" sz="3600" dirty="0"/>
              <a:t>, W3Schools,youtube </a:t>
            </a:r>
            <a:r>
              <a:rPr lang="en-US" sz="3600" dirty="0" err="1"/>
              <a:t>etc</a:t>
            </a:r>
            <a:r>
              <a:rPr lang="en-US" sz="36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User experience design resources.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etc. 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(2-3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Subjects, companies visit, and student appears in placement etc.)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i="1" dirty="0"/>
              <a:t>Skill Up Academy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Skill Up Academy is an emerging online educational platform aimed at delivering high-quality, accessible, and inclusive education. The platform provides learners with the tools to upskill in various domains, promoting lifelong learning.</a:t>
            </a:r>
            <a:endParaRPr lang="en-IN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4000" dirty="0"/>
              <a:t>This review will contextualize skill Up Academy’s offerings within the broader research on e-learning, online education quality, and the effectiveness of digital platforms in enhancing educational outcomes for free.</a:t>
            </a:r>
            <a:endParaRPr lang="en-IN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4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3200" b="1" dirty="0"/>
              <a:t>Apply Knowledge in Real-World Scenarios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3200" b="1" dirty="0"/>
              <a:t>Critical Thinking and Problem Solving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b="1" dirty="0"/>
              <a:t>Promote Lifelong Learning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b="1" dirty="0"/>
              <a:t>Collaborate and Communicate Effectively 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b="1" dirty="0"/>
              <a:t>Learner have not to pay any course fee , we display some adds ,promotions and whatever the money will be collected ,we purchase some professional courses and give to our verified learner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b="1" dirty="0"/>
              <a:t>Show score in the last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3200" b="1" dirty="0"/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IN" sz="3200" b="1" dirty="0"/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IN" sz="3200" b="1" dirty="0"/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Desktop/Laptop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Operating System</a:t>
            </a:r>
            <a:r>
              <a:rPr lang="en-IN" dirty="0"/>
              <a:t>: Windows 10+, macOS 10.13+, Linux.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Processor</a:t>
            </a:r>
            <a:r>
              <a:rPr lang="en-IN" dirty="0"/>
              <a:t>: Intel i3 (min), Intel i5 (recommended).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RAM</a:t>
            </a:r>
            <a:r>
              <a:rPr lang="en-IN" dirty="0"/>
              <a:t>: 4GB (min), 8GB+ (recommended).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Storage</a:t>
            </a:r>
            <a:r>
              <a:rPr lang="en-IN" dirty="0"/>
              <a:t>: 10GB free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Graphics</a:t>
            </a:r>
            <a:r>
              <a:rPr lang="en-IN" dirty="0"/>
              <a:t>: Integrated or NVIDIA GeForce GTX 1050 (for design/multimedia)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3200" b="1" dirty="0"/>
              <a:t>Web Browser</a:t>
            </a:r>
            <a:r>
              <a:rPr lang="en-US" sz="3200" dirty="0"/>
              <a:t>: Chrome, Firefox, Safari, Edge (latest versions).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3200" b="1" dirty="0"/>
              <a:t>PDF Viewer</a:t>
            </a:r>
            <a:r>
              <a:rPr lang="en-US" sz="3200" dirty="0"/>
              <a:t>: Adobe Acrobat Reader or equivalent.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b="1" dirty="0"/>
              <a:t>Text Editor/IDE</a:t>
            </a:r>
            <a:r>
              <a:rPr lang="en-IN" sz="3200" dirty="0"/>
              <a:t> (for coding): Visual Studio Code,  Notebook.</a:t>
            </a:r>
            <a:endParaRPr lang="en-US" sz="3200" dirty="0"/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it-IT" sz="3200" b="1" dirty="0"/>
              <a:t>Design/Multimedia</a:t>
            </a:r>
            <a:r>
              <a:rPr lang="it-IT" sz="3200" dirty="0"/>
              <a:t>: Adobe Creative Suite, Blender, Figma.</a:t>
            </a: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382"/>
            <a:ext cx="10515600" cy="538167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  <a:tabLst>
                <a:tab pos="457200" algn="l"/>
              </a:tabLst>
            </a:pP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Registration and Authentication Module</a:t>
            </a:r>
          </a:p>
          <a:p>
            <a:pPr lvl="1">
              <a:tabLst>
                <a:tab pos="457200" algn="l"/>
              </a:tabLst>
            </a:pPr>
            <a:r>
              <a:rPr lang="en-IN" sz="3200" dirty="0"/>
              <a:t>Form Fields</a:t>
            </a:r>
            <a:endParaRPr lang="en-IN" sz="3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457200" algn="l"/>
              </a:tabLst>
            </a:pPr>
            <a:r>
              <a:rPr lang="en-IN" sz="3200" dirty="0"/>
              <a:t>Email Verification</a:t>
            </a:r>
            <a:endParaRPr lang="en-IN" sz="3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457200" algn="l"/>
              </a:tabLst>
            </a:pPr>
            <a:r>
              <a:rPr lang="en-IN" sz="3200" dirty="0"/>
              <a:t>Password Strength Validation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4000" dirty="0"/>
              <a:t>User</a:t>
            </a:r>
            <a:r>
              <a:rPr lang="en-IN" sz="1600" dirty="0"/>
              <a:t> </a:t>
            </a:r>
            <a:r>
              <a:rPr lang="en-IN" sz="4000" dirty="0"/>
              <a:t>Login</a:t>
            </a:r>
          </a:p>
          <a:p>
            <a:pPr lvl="1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dirty="0"/>
              <a:t>Authentication</a:t>
            </a:r>
          </a:p>
          <a:p>
            <a:pPr lvl="1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dirty="0"/>
              <a:t>Remember Me Option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4000" dirty="0"/>
              <a:t>Contact Module</a:t>
            </a:r>
            <a:endParaRPr lang="en-IN" sz="3600" dirty="0"/>
          </a:p>
          <a:p>
            <a:pPr lvl="1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600" dirty="0"/>
              <a:t>Email, Contact no.</a:t>
            </a:r>
          </a:p>
          <a:p>
            <a:pPr lvl="1">
              <a:buFont typeface="Wingdings" pitchFamily="2" charset="2"/>
              <a:buChar char="Ø"/>
              <a:tabLst>
                <a:tab pos="457200" algn="l"/>
              </a:tabLst>
            </a:pPr>
            <a:endParaRPr lang="en-IN" sz="3200" dirty="0"/>
          </a:p>
          <a:p>
            <a:pPr marL="0" lvl="0" indent="0">
              <a:buNone/>
              <a:tabLst>
                <a:tab pos="457200" algn="l"/>
              </a:tabLst>
            </a:pPr>
            <a:endParaRPr lang="en-IN" sz="3600" dirty="0"/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3600" dirty="0"/>
          </a:p>
          <a:p>
            <a:pPr lvl="1">
              <a:buFont typeface="Wingdings" pitchFamily="2" charset="2"/>
              <a:buChar char="Ø"/>
              <a:tabLst>
                <a:tab pos="457200" algn="l"/>
              </a:tabLst>
            </a:pPr>
            <a:endParaRPr lang="en-IN" sz="1600" dirty="0"/>
          </a:p>
          <a:p>
            <a:pPr lvl="1">
              <a:buFont typeface="Wingdings" pitchFamily="2" charset="2"/>
              <a:buChar char="Ø"/>
              <a:tabLst>
                <a:tab pos="457200" algn="l"/>
              </a:tabLst>
            </a:pP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Courses Listing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 Generation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Mentorship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3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is used for to check the how many users are registered and use our course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3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Mentor is a special authorized person 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3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tabLst>
                <a:tab pos="457200" algn="l"/>
              </a:tabLst>
            </a:pPr>
            <a:endParaRPr lang="en-IN" sz="3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677</Words>
  <Application>Microsoft Office PowerPoint</Application>
  <PresentationFormat>Widescreen</PresentationFormat>
  <Paragraphs>104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Google Sans</vt:lpstr>
      <vt:lpstr>Symbol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Literature Review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Workflow/Gantt Chart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Deepanshu Ruhela</cp:lastModifiedBy>
  <cp:revision>11</cp:revision>
  <dcterms:created xsi:type="dcterms:W3CDTF">2024-09-12T08:34:15Z</dcterms:created>
  <dcterms:modified xsi:type="dcterms:W3CDTF">2024-11-19T04:23:35Z</dcterms:modified>
</cp:coreProperties>
</file>