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5" r:id="rId6"/>
    <p:sldId id="258" r:id="rId7"/>
    <p:sldId id="268" r:id="rId8"/>
    <p:sldId id="260" r:id="rId9"/>
    <p:sldId id="261" r:id="rId10"/>
    <p:sldId id="262" r:id="rId11"/>
    <p:sldId id="263" r:id="rId12"/>
    <p:sldId id="264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9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C5678-EE20-4FA5-88E2-6E0BD67A2E26}" type="datetime1">
              <a:rPr lang="en-US" smtClean="0"/>
              <a:t>5/2/14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1B39-B140-43FE-96DB-472A2B59CE7C}" type="datetime1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0BB2-27C5-458B-ABCE-839C88CF47CE}" type="datetime1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D738E-8962-435F-8C43-147B8DD7E819}" type="datetime1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5/2/14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5/2/14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AADF0-1749-4E8B-9691-B44A5F8C0895}" type="datetime1">
              <a:rPr lang="en-US" smtClean="0"/>
              <a:t>5/2/14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F628A-A867-4937-BBE5-207DB6F9C51A}" type="datetime1">
              <a:rPr lang="en-US" smtClean="0"/>
              <a:t>5/2/14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BBB94-68E6-4675-A946-F1C5994EDBD7}" type="datetime1">
              <a:rPr lang="en-US" smtClean="0"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5/2/14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0C4986D-6BE9-4264-908F-02DB36FD8D6C}" type="datetime1">
              <a:rPr lang="en-US" smtClean="0"/>
              <a:t>5/2/14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en-US" smtClean="0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3762"/>
            <a:ext cx="7772400" cy="1419975"/>
          </a:xfrm>
        </p:spPr>
        <p:txBody>
          <a:bodyPr/>
          <a:lstStyle/>
          <a:p>
            <a:r>
              <a:rPr lang="en-US" sz="7200" dirty="0" smtClean="0"/>
              <a:t>Media Streaming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009" y="2068857"/>
            <a:ext cx="8065443" cy="4103343"/>
          </a:xfrm>
        </p:spPr>
        <p:txBody>
          <a:bodyPr/>
          <a:lstStyle/>
          <a:p>
            <a:r>
              <a:rPr lang="en-US" dirty="0" smtClean="0"/>
              <a:t>CMPE 277 Final Project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Submitted by:</a:t>
            </a:r>
          </a:p>
          <a:p>
            <a:r>
              <a:rPr lang="en-US" dirty="0" smtClean="0"/>
              <a:t>Jon Guan</a:t>
            </a:r>
          </a:p>
          <a:p>
            <a:r>
              <a:rPr lang="en-US" dirty="0" err="1" smtClean="0"/>
              <a:t>Arun</a:t>
            </a:r>
            <a:r>
              <a:rPr lang="en-US" dirty="0" smtClean="0"/>
              <a:t> Malik</a:t>
            </a:r>
          </a:p>
          <a:p>
            <a:r>
              <a:rPr lang="en-US" dirty="0" err="1" smtClean="0"/>
              <a:t>Pravin</a:t>
            </a:r>
            <a:r>
              <a:rPr lang="en-US" dirty="0" smtClean="0"/>
              <a:t> </a:t>
            </a:r>
            <a:r>
              <a:rPr lang="en-US" dirty="0" err="1" smtClean="0"/>
              <a:t>Agrawal</a:t>
            </a:r>
            <a:endParaRPr lang="en-US" dirty="0" smtClean="0"/>
          </a:p>
          <a:p>
            <a:r>
              <a:rPr lang="en-US" dirty="0" smtClean="0"/>
              <a:t>Matilda Bernard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70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600200"/>
          </a:xfrm>
        </p:spPr>
        <p:txBody>
          <a:bodyPr/>
          <a:lstStyle/>
          <a:p>
            <a:r>
              <a:rPr lang="en-US" dirty="0" smtClean="0"/>
              <a:t>Mobile and Cloud 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5763"/>
            <a:ext cx="8229600" cy="4070400"/>
          </a:xfrm>
        </p:spPr>
        <p:txBody>
          <a:bodyPr/>
          <a:lstStyle/>
          <a:p>
            <a:r>
              <a:rPr lang="en-US" dirty="0" smtClean="0"/>
              <a:t>Cloud</a:t>
            </a:r>
          </a:p>
          <a:p>
            <a:pPr lvl="1"/>
            <a:r>
              <a:rPr lang="en-US" dirty="0" smtClean="0"/>
              <a:t>Amazon EC2 : Flash Media Server and VLC live media streaming is configured on the EC2 instance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Mobile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 Task</a:t>
            </a:r>
          </a:p>
          <a:p>
            <a:pPr lvl="1"/>
            <a:r>
              <a:rPr lang="en-US" dirty="0" smtClean="0"/>
              <a:t>Bound Service</a:t>
            </a:r>
          </a:p>
          <a:p>
            <a:pPr lvl="1"/>
            <a:r>
              <a:rPr lang="en-US" dirty="0" smtClean="0"/>
              <a:t>Surface Holder</a:t>
            </a:r>
          </a:p>
          <a:p>
            <a:pPr lvl="1"/>
            <a:r>
              <a:rPr lang="en-US" dirty="0" smtClean="0"/>
              <a:t>Toast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374"/>
            <a:ext cx="8229600" cy="1168097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6977"/>
            <a:ext cx="8229600" cy="4319186"/>
          </a:xfrm>
        </p:spPr>
        <p:txBody>
          <a:bodyPr>
            <a:normAutofit/>
          </a:bodyPr>
          <a:lstStyle/>
          <a:p>
            <a:r>
              <a:rPr lang="en-US" dirty="0" smtClean="0"/>
              <a:t>UI Testing</a:t>
            </a:r>
          </a:p>
          <a:p>
            <a:pPr lvl="1"/>
            <a:r>
              <a:rPr lang="en-US" dirty="0" smtClean="0"/>
              <a:t>Navigating between activities</a:t>
            </a:r>
          </a:p>
          <a:p>
            <a:pPr lvl="1"/>
            <a:r>
              <a:rPr lang="en-US" dirty="0" smtClean="0"/>
              <a:t>Touch and click behavior</a:t>
            </a:r>
          </a:p>
          <a:p>
            <a:pPr lvl="1"/>
            <a:r>
              <a:rPr lang="en-US" dirty="0" smtClean="0"/>
              <a:t>Phone orientation and change behavior </a:t>
            </a:r>
          </a:p>
          <a:p>
            <a:pPr lvl="1"/>
            <a:r>
              <a:rPr lang="en-US" dirty="0" smtClean="0"/>
              <a:t>Multiple selects, long touch and hard button press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Smoke Testing</a:t>
            </a:r>
          </a:p>
          <a:p>
            <a:pPr lvl="1"/>
            <a:r>
              <a:rPr lang="en-US" dirty="0"/>
              <a:t>Check if app installs and loads main activity properly.</a:t>
            </a:r>
          </a:p>
          <a:p>
            <a:pPr lvl="1"/>
            <a:r>
              <a:rPr lang="en-US" dirty="0" smtClean="0"/>
              <a:t>Check </a:t>
            </a:r>
            <a:r>
              <a:rPr lang="en-US" dirty="0"/>
              <a:t>if all buttons work on the UI screen</a:t>
            </a:r>
          </a:p>
          <a:p>
            <a:pPr lvl="1"/>
            <a:r>
              <a:rPr lang="en-US" dirty="0" smtClean="0"/>
              <a:t>Live </a:t>
            </a:r>
            <a:r>
              <a:rPr lang="en-US" dirty="0"/>
              <a:t>stream works as expected.</a:t>
            </a:r>
          </a:p>
          <a:p>
            <a:pPr lvl="1"/>
            <a:r>
              <a:rPr lang="en-US" dirty="0" smtClean="0"/>
              <a:t>Files </a:t>
            </a:r>
            <a:r>
              <a:rPr lang="en-US" dirty="0"/>
              <a:t>are uploaded to media Server</a:t>
            </a:r>
          </a:p>
          <a:p>
            <a:pPr lvl="1"/>
            <a:r>
              <a:rPr lang="en-US" dirty="0" smtClean="0"/>
              <a:t>User </a:t>
            </a:r>
            <a:r>
              <a:rPr lang="en-US" dirty="0"/>
              <a:t>is able to browse and playback uploaded video files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2734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315"/>
            <a:ext cx="8229600" cy="1102627"/>
          </a:xfrm>
        </p:spPr>
        <p:txBody>
          <a:bodyPr/>
          <a:lstStyle/>
          <a:p>
            <a:r>
              <a:rPr lang="en-US" dirty="0" smtClean="0"/>
              <a:t>Testing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2447"/>
            <a:ext cx="8229600" cy="4253716"/>
          </a:xfrm>
        </p:spPr>
        <p:txBody>
          <a:bodyPr/>
          <a:lstStyle/>
          <a:p>
            <a:r>
              <a:rPr lang="en-US" dirty="0"/>
              <a:t>Integration </a:t>
            </a:r>
            <a:r>
              <a:rPr lang="en-US" dirty="0" smtClean="0"/>
              <a:t>Testing</a:t>
            </a:r>
          </a:p>
          <a:p>
            <a:pPr lvl="1"/>
            <a:r>
              <a:rPr lang="en-US" dirty="0"/>
              <a:t>The media server API to upload recorded video works as expected with the recording module</a:t>
            </a:r>
          </a:p>
          <a:p>
            <a:pPr lvl="1"/>
            <a:r>
              <a:rPr lang="en-US" dirty="0" smtClean="0"/>
              <a:t>Live </a:t>
            </a:r>
            <a:r>
              <a:rPr lang="en-US" dirty="0"/>
              <a:t>streaming video from the app are viewable on media players.</a:t>
            </a:r>
          </a:p>
          <a:p>
            <a:pPr lvl="1"/>
            <a:r>
              <a:rPr lang="en-US" dirty="0" smtClean="0"/>
              <a:t>Uploaded </a:t>
            </a:r>
            <a:r>
              <a:rPr lang="en-US" dirty="0"/>
              <a:t>files to the server are available on the web server and can be play backed.</a:t>
            </a:r>
          </a:p>
          <a:p>
            <a:pPr lvl="1"/>
            <a:endParaRPr lang="en-US" dirty="0"/>
          </a:p>
          <a:p>
            <a:r>
              <a:rPr lang="en-US" dirty="0"/>
              <a:t>Operational Test </a:t>
            </a:r>
          </a:p>
          <a:p>
            <a:pPr marL="400050" lvl="1" indent="0">
              <a:buNone/>
            </a:pPr>
            <a:r>
              <a:rPr lang="en-US" dirty="0" smtClean="0"/>
              <a:t>It </a:t>
            </a:r>
            <a:r>
              <a:rPr lang="en-US" dirty="0"/>
              <a:t>includes code analysis, installation testing, load testing and performance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67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74" y="2278362"/>
            <a:ext cx="8229600" cy="16002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85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our app all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8635"/>
            <a:ext cx="8229600" cy="422752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View lectures remotely:</a:t>
            </a:r>
          </a:p>
          <a:p>
            <a:pPr lvl="1"/>
            <a:r>
              <a:rPr lang="en-US" dirty="0" smtClean="0"/>
              <a:t>Record and stream</a:t>
            </a:r>
          </a:p>
          <a:p>
            <a:pPr lvl="1"/>
            <a:r>
              <a:rPr lang="en-US" dirty="0" smtClean="0"/>
              <a:t>broadcast </a:t>
            </a:r>
          </a:p>
          <a:p>
            <a:pPr lvl="1"/>
            <a:r>
              <a:rPr lang="en-US" dirty="0" smtClean="0"/>
              <a:t>Store </a:t>
            </a:r>
          </a:p>
          <a:p>
            <a:pPr lvl="1"/>
            <a:r>
              <a:rPr lang="en-US" dirty="0" smtClean="0"/>
              <a:t>Browse / play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94"/>
            <a:ext cx="8229600" cy="1115719"/>
          </a:xfrm>
        </p:spPr>
        <p:txBody>
          <a:bodyPr/>
          <a:lstStyle/>
          <a:p>
            <a:r>
              <a:rPr lang="en-US" dirty="0" smtClean="0"/>
              <a:t>App </a:t>
            </a:r>
            <a:r>
              <a:rPr lang="en-US" dirty="0" smtClean="0"/>
              <a:t>(continued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configurations that we came up with:</a:t>
            </a:r>
            <a:endParaRPr lang="en-US" dirty="0"/>
          </a:p>
          <a:p>
            <a:pPr lvl="1"/>
            <a:r>
              <a:rPr lang="en-US" sz="2400" dirty="0"/>
              <a:t>Web Stream and Save</a:t>
            </a:r>
          </a:p>
          <a:p>
            <a:pPr lvl="1"/>
            <a:r>
              <a:rPr lang="en-US" sz="2400" dirty="0"/>
              <a:t>Computer Stream and Save</a:t>
            </a:r>
          </a:p>
          <a:p>
            <a:endParaRPr lang="en-US" dirty="0"/>
          </a:p>
        </p:txBody>
      </p:sp>
      <p:pic>
        <p:nvPicPr>
          <p:cNvPr id="4" name="image1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02291" y="3113844"/>
            <a:ext cx="3875602" cy="2553337"/>
          </a:xfrm>
          <a:prstGeom prst="rect">
            <a:avLst/>
          </a:prstGeom>
          <a:ln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529" y="3113844"/>
            <a:ext cx="3981795" cy="2554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796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9284"/>
            <a:ext cx="8229600" cy="1155003"/>
          </a:xfrm>
        </p:spPr>
        <p:txBody>
          <a:bodyPr/>
          <a:lstStyle/>
          <a:p>
            <a:r>
              <a:rPr lang="en-US" dirty="0" smtClean="0"/>
              <a:t>App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configurations:</a:t>
            </a:r>
          </a:p>
          <a:p>
            <a:pPr lvl="1"/>
            <a:r>
              <a:rPr lang="en-US" sz="2400" dirty="0"/>
              <a:t>Local Phone </a:t>
            </a:r>
            <a:r>
              <a:rPr lang="en-US" sz="2400" dirty="0" smtClean="0"/>
              <a:t>Save</a:t>
            </a:r>
          </a:p>
          <a:p>
            <a:pPr lvl="1"/>
            <a:r>
              <a:rPr lang="en-US" sz="2400" dirty="0" smtClean="0"/>
              <a:t>Phone </a:t>
            </a:r>
            <a:r>
              <a:rPr lang="en-US" sz="2400" dirty="0"/>
              <a:t>Stream and Save</a:t>
            </a:r>
          </a:p>
          <a:p>
            <a:endParaRPr lang="en-US" dirty="0"/>
          </a:p>
        </p:txBody>
      </p:sp>
      <p:pic>
        <p:nvPicPr>
          <p:cNvPr id="4" name="image0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948435" y="1801317"/>
            <a:ext cx="2933700" cy="4143375"/>
          </a:xfrm>
          <a:prstGeom prst="rect">
            <a:avLst/>
          </a:prstGeom>
          <a:ln/>
        </p:spPr>
      </p:pic>
      <p:pic>
        <p:nvPicPr>
          <p:cNvPr id="5" name="image00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3175" y="3487094"/>
            <a:ext cx="5056081" cy="263906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47058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876"/>
            <a:ext cx="8229600" cy="906216"/>
          </a:xfrm>
        </p:spPr>
        <p:txBody>
          <a:bodyPr/>
          <a:lstStyle/>
          <a:p>
            <a:r>
              <a:rPr lang="en-US" dirty="0" smtClean="0"/>
              <a:t>App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547" y="1793883"/>
            <a:ext cx="5369297" cy="4332280"/>
          </a:xfrm>
        </p:spPr>
        <p:txBody>
          <a:bodyPr/>
          <a:lstStyle/>
          <a:p>
            <a:r>
              <a:rPr lang="en-US" dirty="0" smtClean="0"/>
              <a:t>First option allows live streaming – visible on VLC player</a:t>
            </a:r>
          </a:p>
          <a:p>
            <a:r>
              <a:rPr lang="en-US" dirty="0" smtClean="0"/>
              <a:t>Second option let’s user upload videos to the EC2 instance from:</a:t>
            </a:r>
          </a:p>
          <a:p>
            <a:pPr lvl="1"/>
            <a:r>
              <a:rPr lang="en-US" dirty="0" smtClean="0"/>
              <a:t>Google Drive</a:t>
            </a:r>
          </a:p>
          <a:p>
            <a:pPr lvl="1"/>
            <a:r>
              <a:rPr lang="en-US" dirty="0" err="1" smtClean="0"/>
              <a:t>DropBox</a:t>
            </a:r>
            <a:endParaRPr lang="en-US" dirty="0" smtClean="0"/>
          </a:p>
          <a:p>
            <a:pPr lvl="1"/>
            <a:r>
              <a:rPr lang="en-US" dirty="0" smtClean="0"/>
              <a:t>Photos</a:t>
            </a:r>
          </a:p>
          <a:p>
            <a:pPr lvl="1"/>
            <a:r>
              <a:rPr lang="en-US" dirty="0" smtClean="0"/>
              <a:t>Gallery</a:t>
            </a:r>
          </a:p>
          <a:p>
            <a:r>
              <a:rPr lang="en-US" dirty="0" smtClean="0"/>
              <a:t>Third option let’s users browse videos and play them.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117" y="1793884"/>
            <a:ext cx="2412683" cy="433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5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93122"/>
          </a:xfrm>
        </p:spPr>
        <p:txBody>
          <a:bodyPr/>
          <a:lstStyle/>
          <a:p>
            <a:r>
              <a:rPr lang="en-US" dirty="0" smtClean="0"/>
              <a:t>Storyboards</a:t>
            </a:r>
            <a:endParaRPr lang="en-US" dirty="0"/>
          </a:p>
        </p:txBody>
      </p:sp>
      <p:pic>
        <p:nvPicPr>
          <p:cNvPr id="4" name="image08.jpg" descr="IMG_20140501_222738.jpg"/>
          <p:cNvPicPr>
            <a:picLocks noGrp="1"/>
          </p:cNvPicPr>
          <p:nvPr>
            <p:ph idx="1"/>
          </p:nvPr>
        </p:nvPicPr>
        <p:blipFill>
          <a:blip r:embed="rId2"/>
          <a:srcRect l="2056" r="2056"/>
          <a:stretch>
            <a:fillRect/>
          </a:stretch>
        </p:blipFill>
        <p:spPr>
          <a:xfrm>
            <a:off x="327330" y="1131542"/>
            <a:ext cx="4639921" cy="2629173"/>
          </a:xfrm>
          <a:prstGeom prst="rect">
            <a:avLst/>
          </a:prstGeom>
          <a:ln/>
        </p:spPr>
      </p:pic>
      <p:pic>
        <p:nvPicPr>
          <p:cNvPr id="5" name="image09.jpg" descr="IMG_20140501_222745.jpg"/>
          <p:cNvPicPr>
            <a:picLocks/>
          </p:cNvPicPr>
          <p:nvPr/>
        </p:nvPicPr>
        <p:blipFill>
          <a:blip r:embed="rId3"/>
          <a:srcRect t="8148" b="8148"/>
          <a:stretch>
            <a:fillRect/>
          </a:stretch>
        </p:blipFill>
        <p:spPr>
          <a:xfrm>
            <a:off x="4006535" y="3967492"/>
            <a:ext cx="4543358" cy="263278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24135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05"/>
            <a:ext cx="8229600" cy="1010966"/>
          </a:xfrm>
        </p:spPr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System Requirements</a:t>
            </a:r>
            <a:r>
              <a:rPr lang="en-US" dirty="0"/>
              <a:t> </a:t>
            </a:r>
          </a:p>
          <a:p>
            <a:pPr lvl="0"/>
            <a:r>
              <a:rPr lang="en-US" dirty="0"/>
              <a:t>Android phone, minimum </a:t>
            </a:r>
            <a:r>
              <a:rPr lang="en-US" dirty="0" err="1"/>
              <a:t>os</a:t>
            </a:r>
            <a:r>
              <a:rPr lang="en-US" dirty="0"/>
              <a:t> version 2.3 Gingerbread (API level 9)</a:t>
            </a:r>
          </a:p>
          <a:p>
            <a:pPr lvl="1"/>
            <a:r>
              <a:rPr lang="en-US" dirty="0"/>
              <a:t>Must have built-in camera</a:t>
            </a:r>
          </a:p>
          <a:p>
            <a:pPr lvl="1"/>
            <a:r>
              <a:rPr lang="en-US" dirty="0" smtClean="0"/>
              <a:t>SD Card </a:t>
            </a:r>
            <a:r>
              <a:rPr lang="en-US" dirty="0"/>
              <a:t>storage bay recommended, but to required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/>
              <a:t>Amazon Web Service (AWS) instance (Configuration 1 and 4)</a:t>
            </a:r>
          </a:p>
          <a:p>
            <a:pPr lvl="1"/>
            <a:r>
              <a:rPr lang="en-US" dirty="0"/>
              <a:t> Adobe Flash Media Server (Configuration 1</a:t>
            </a:r>
            <a:r>
              <a:rPr lang="en-US" dirty="0" smtClean="0"/>
              <a:t>)</a:t>
            </a:r>
            <a:r>
              <a:rPr lang="en-US" dirty="0"/>
              <a:t> </a:t>
            </a:r>
          </a:p>
          <a:p>
            <a:pPr lvl="0"/>
            <a:r>
              <a:rPr lang="en-US" dirty="0"/>
              <a:t>VLC player on a Windows PC or Mac (Configuration 2)</a:t>
            </a:r>
          </a:p>
          <a:p>
            <a:pPr lvl="1"/>
            <a:r>
              <a:rPr lang="en-US" dirty="0"/>
              <a:t>Web </a:t>
            </a:r>
            <a:r>
              <a:rPr lang="en-US" dirty="0" smtClean="0"/>
              <a:t>server</a:t>
            </a:r>
            <a:endParaRPr lang="en-US" dirty="0"/>
          </a:p>
          <a:p>
            <a:pPr lvl="0"/>
            <a:r>
              <a:rPr lang="en-US" dirty="0"/>
              <a:t>Internet connectivity during time of live stream to enable streaming capability</a:t>
            </a:r>
            <a:r>
              <a:rPr lang="en-US" dirty="0" smtClean="0"/>
              <a:t>.</a:t>
            </a:r>
            <a:endParaRPr lang="en-US" dirty="0"/>
          </a:p>
          <a:p>
            <a:pPr lvl="0"/>
            <a:r>
              <a:rPr lang="en-US" dirty="0"/>
              <a:t>Internet connectivity for file upload if not present during time of live stream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95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12" y="0"/>
            <a:ext cx="8229600" cy="1063345"/>
          </a:xfrm>
        </p:spPr>
        <p:txBody>
          <a:bodyPr/>
          <a:lstStyle/>
          <a:p>
            <a:r>
              <a:rPr lang="en-US" dirty="0" smtClean="0"/>
              <a:t>High Level Architecture</a:t>
            </a:r>
            <a:endParaRPr lang="en-US" dirty="0"/>
          </a:p>
        </p:txBody>
      </p:sp>
      <p:pic>
        <p:nvPicPr>
          <p:cNvPr id="4" name="image11.png"/>
          <p:cNvPicPr>
            <a:picLocks noGrp="1"/>
          </p:cNvPicPr>
          <p:nvPr>
            <p:ph idx="1"/>
          </p:nvPr>
        </p:nvPicPr>
        <p:blipFill>
          <a:blip r:embed="rId2"/>
          <a:srcRect t="2545" b="2545"/>
          <a:stretch>
            <a:fillRect/>
          </a:stretch>
        </p:blipFill>
        <p:spPr>
          <a:xfrm>
            <a:off x="247708" y="1194284"/>
            <a:ext cx="4360054" cy="2527148"/>
          </a:xfrm>
          <a:prstGeom prst="rect">
            <a:avLst/>
          </a:prstGeom>
          <a:ln/>
        </p:spPr>
      </p:pic>
      <p:cxnSp>
        <p:nvCxnSpPr>
          <p:cNvPr id="6" name="Straight Connector 5"/>
          <p:cNvCxnSpPr/>
          <p:nvPr/>
        </p:nvCxnSpPr>
        <p:spPr>
          <a:xfrm>
            <a:off x="247708" y="1194284"/>
            <a:ext cx="930685" cy="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age00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25519" y="3954397"/>
            <a:ext cx="4261281" cy="2544137"/>
          </a:xfrm>
          <a:prstGeom prst="rect">
            <a:avLst/>
          </a:prstGeom>
          <a:ln/>
        </p:spPr>
      </p:pic>
      <p:cxnSp>
        <p:nvCxnSpPr>
          <p:cNvPr id="13" name="Straight Connector 12"/>
          <p:cNvCxnSpPr/>
          <p:nvPr/>
        </p:nvCxnSpPr>
        <p:spPr>
          <a:xfrm>
            <a:off x="2736490" y="3721432"/>
            <a:ext cx="445170" cy="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51900" y="3721432"/>
            <a:ext cx="445170" cy="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45842" y="3721432"/>
            <a:ext cx="445170" cy="0"/>
          </a:xfrm>
          <a:prstGeom prst="line">
            <a:avLst/>
          </a:prstGeom>
          <a:ln w="31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289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094"/>
            <a:ext cx="8229600" cy="1076439"/>
          </a:xfrm>
        </p:spPr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pic>
        <p:nvPicPr>
          <p:cNvPr id="4" name="image07.png"/>
          <p:cNvPicPr>
            <a:picLocks noGrp="1"/>
          </p:cNvPicPr>
          <p:nvPr>
            <p:ph idx="1"/>
          </p:nvPr>
        </p:nvPicPr>
        <p:blipFill>
          <a:blip r:embed="rId2"/>
          <a:srcRect t="11267" b="11267"/>
          <a:stretch>
            <a:fillRect/>
          </a:stretch>
        </p:blipFill>
        <p:spPr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19999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49</TotalTime>
  <Words>285</Words>
  <Application>Microsoft Macintosh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Executive</vt:lpstr>
      <vt:lpstr>Media Streaming</vt:lpstr>
      <vt:lpstr>What is our app all about?</vt:lpstr>
      <vt:lpstr>App (continued)</vt:lpstr>
      <vt:lpstr>App (continued)</vt:lpstr>
      <vt:lpstr>App (continued)</vt:lpstr>
      <vt:lpstr>Storyboards</vt:lpstr>
      <vt:lpstr>Requirements</vt:lpstr>
      <vt:lpstr>High Level Architecture</vt:lpstr>
      <vt:lpstr>Workflow</vt:lpstr>
      <vt:lpstr>Mobile and Cloud Technologies used</vt:lpstr>
      <vt:lpstr>Testing</vt:lpstr>
      <vt:lpstr>Testing (Continued)</vt:lpstr>
      <vt:lpstr>Thank you</vt:lpstr>
    </vt:vector>
  </TitlesOfParts>
  <Company>SJSU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Streaming</dc:title>
  <dc:creator>Matilda Bernard</dc:creator>
  <cp:lastModifiedBy>Matilda Bernard</cp:lastModifiedBy>
  <cp:revision>6</cp:revision>
  <dcterms:created xsi:type="dcterms:W3CDTF">2014-05-02T21:09:06Z</dcterms:created>
  <dcterms:modified xsi:type="dcterms:W3CDTF">2014-05-02T22:01:53Z</dcterms:modified>
</cp:coreProperties>
</file>