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9" r:id="rId3"/>
    <p:sldId id="290" r:id="rId4"/>
    <p:sldId id="291" r:id="rId5"/>
    <p:sldId id="292" r:id="rId6"/>
    <p:sldId id="297" r:id="rId7"/>
    <p:sldId id="293" r:id="rId8"/>
    <p:sldId id="294" r:id="rId9"/>
    <p:sldId id="295" r:id="rId10"/>
    <p:sldId id="296" r:id="rId11"/>
    <p:sldId id="284" r:id="rId12"/>
  </p:sldIdLst>
  <p:sldSz cx="12190095" cy="6859270"/>
  <p:notesSz cx="20104100" cy="11309350"/>
  <p:defaultTextStyle>
    <a:defPPr>
      <a:defRPr lang="en-US"/>
    </a:defPPr>
    <a:lvl1pPr marL="0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7495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4355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31850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08710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86205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63700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40560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18055" algn="l" defTabSz="55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n S" initials="RS" lastIdx="2" clrIdx="0"/>
  <p:cmAuthor id="2" name="Gaurav Meht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365F91"/>
    <a:srgbClr val="2096F4"/>
    <a:srgbClr val="51ACF6"/>
    <a:srgbClr val="F57E20"/>
    <a:srgbClr val="455469"/>
    <a:srgbClr val="AFC7D0"/>
    <a:srgbClr val="FFC7D0"/>
    <a:srgbClr val="DAEDF4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1" autoAdjust="0"/>
    <p:restoredTop sz="98754" autoAdjust="0"/>
  </p:normalViewPr>
  <p:slideViewPr>
    <p:cSldViewPr>
      <p:cViewPr>
        <p:scale>
          <a:sx n="71" d="100"/>
          <a:sy n="71" d="100"/>
        </p:scale>
        <p:origin x="-516" y="-30"/>
      </p:cViewPr>
      <p:guideLst>
        <p:guide orient="horz" pos="1755"/>
        <p:guide pos="13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BDA4-2362-46E4-B759-1C9E98069CBA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FB57-2B27-45D5-B431-F3E7A10E73E6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77495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54355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31850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108710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86205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63700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940560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218055" algn="l" defTabSz="554355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281" y="2126472"/>
            <a:ext cx="10361852" cy="73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562" y="3841369"/>
            <a:ext cx="85332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3" smtClean="0"/>
              <a:t>Confidential</a:t>
            </a:r>
            <a:endParaRPr lang="en-IN" spc="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6" smtClean="0"/>
              <a:t>Copyright</a:t>
            </a:r>
            <a:r>
              <a:rPr lang="en-IN" spc="-3" smtClean="0"/>
              <a:t> </a:t>
            </a:r>
            <a:r>
              <a:rPr lang="en-IN" spc="18" smtClean="0"/>
              <a:t>©</a:t>
            </a:r>
            <a:r>
              <a:rPr lang="en-IN" smtClean="0"/>
              <a:t> </a:t>
            </a:r>
            <a:r>
              <a:rPr lang="en-IN" spc="9" smtClean="0"/>
              <a:t>2021,</a:t>
            </a:r>
            <a:r>
              <a:rPr lang="en-IN" smtClean="0"/>
              <a:t> </a:t>
            </a:r>
            <a:r>
              <a:rPr lang="en-IN" spc="6" smtClean="0"/>
              <a:t>Pennant</a:t>
            </a:r>
            <a:r>
              <a:rPr lang="en-IN" spc="-3" smtClean="0"/>
              <a:t> </a:t>
            </a:r>
            <a:r>
              <a:rPr lang="en-IN" spc="3" smtClean="0"/>
              <a:t>Technologies</a:t>
            </a:r>
            <a:endParaRPr lang="en-IN" spc="3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540" y="2034151"/>
            <a:ext cx="1635331" cy="446276"/>
          </a:xfrm>
        </p:spPr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PT Sans"/>
                <a:cs typeface="PT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3" smtClean="0"/>
              <a:t>Confidential</a:t>
            </a:r>
            <a:endParaRPr lang="en-IN" spc="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6" smtClean="0"/>
              <a:t>Copyright</a:t>
            </a:r>
            <a:r>
              <a:rPr lang="en-IN" spc="-3" smtClean="0"/>
              <a:t> </a:t>
            </a:r>
            <a:r>
              <a:rPr lang="en-IN" spc="18" smtClean="0"/>
              <a:t>©</a:t>
            </a:r>
            <a:r>
              <a:rPr lang="en-IN" smtClean="0"/>
              <a:t> </a:t>
            </a:r>
            <a:r>
              <a:rPr lang="en-IN" spc="9" smtClean="0"/>
              <a:t>2021,</a:t>
            </a:r>
            <a:r>
              <a:rPr lang="en-IN" smtClean="0"/>
              <a:t> </a:t>
            </a:r>
            <a:r>
              <a:rPr lang="en-IN" spc="6" smtClean="0"/>
              <a:t>Pennant</a:t>
            </a:r>
            <a:r>
              <a:rPr lang="en-IN" spc="-3" smtClean="0"/>
              <a:t> </a:t>
            </a:r>
            <a:r>
              <a:rPr lang="en-IN" spc="3" smtClean="0"/>
              <a:t>Technologies</a:t>
            </a:r>
            <a:endParaRPr lang="en-IN" spc="3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540" y="2034151"/>
            <a:ext cx="1635331" cy="446276"/>
          </a:xfrm>
        </p:spPr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PT Sans"/>
                <a:cs typeface="PT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521" y="1577705"/>
            <a:ext cx="53028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062" y="1577705"/>
            <a:ext cx="53028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3" smtClean="0"/>
              <a:t>Confidential</a:t>
            </a:r>
            <a:endParaRPr lang="en-IN" spc="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6" smtClean="0"/>
              <a:t>Copyright</a:t>
            </a:r>
            <a:r>
              <a:rPr lang="en-IN" spc="-3" smtClean="0"/>
              <a:t> </a:t>
            </a:r>
            <a:r>
              <a:rPr lang="en-IN" spc="18" smtClean="0"/>
              <a:t>©</a:t>
            </a:r>
            <a:r>
              <a:rPr lang="en-IN" smtClean="0"/>
              <a:t> </a:t>
            </a:r>
            <a:r>
              <a:rPr lang="en-IN" spc="9" smtClean="0"/>
              <a:t>2021,</a:t>
            </a:r>
            <a:r>
              <a:rPr lang="en-IN" smtClean="0"/>
              <a:t> </a:t>
            </a:r>
            <a:r>
              <a:rPr lang="en-IN" spc="6" smtClean="0"/>
              <a:t>Pennant</a:t>
            </a:r>
            <a:r>
              <a:rPr lang="en-IN" spc="-3" smtClean="0"/>
              <a:t> </a:t>
            </a:r>
            <a:r>
              <a:rPr lang="en-IN" spc="3" smtClean="0"/>
              <a:t>Technologies</a:t>
            </a:r>
            <a:endParaRPr lang="en-IN" spc="3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540" y="2034151"/>
            <a:ext cx="1635331" cy="446276"/>
          </a:xfrm>
        </p:spPr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PT Sans"/>
                <a:cs typeface="PT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3" smtClean="0"/>
              <a:t>Confidential</a:t>
            </a:r>
            <a:endParaRPr lang="en-IN" spc="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6" smtClean="0"/>
              <a:t>Copyright</a:t>
            </a:r>
            <a:r>
              <a:rPr lang="en-IN" spc="-3" smtClean="0"/>
              <a:t> </a:t>
            </a:r>
            <a:r>
              <a:rPr lang="en-IN" spc="18" smtClean="0"/>
              <a:t>©</a:t>
            </a:r>
            <a:r>
              <a:rPr lang="en-IN" smtClean="0"/>
              <a:t> </a:t>
            </a:r>
            <a:r>
              <a:rPr lang="en-IN" spc="9" smtClean="0"/>
              <a:t>2021,</a:t>
            </a:r>
            <a:r>
              <a:rPr lang="en-IN" smtClean="0"/>
              <a:t> </a:t>
            </a:r>
            <a:r>
              <a:rPr lang="en-IN" spc="6" smtClean="0"/>
              <a:t>Pennant</a:t>
            </a:r>
            <a:r>
              <a:rPr lang="en-IN" spc="-3" smtClean="0"/>
              <a:t> </a:t>
            </a:r>
            <a:r>
              <a:rPr lang="en-IN" spc="3" smtClean="0"/>
              <a:t>Technologies</a:t>
            </a:r>
            <a:endParaRPr lang="en-IN" spc="3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3" smtClean="0"/>
              <a:t>Confidential</a:t>
            </a:r>
            <a:endParaRPr lang="en-IN" spc="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6" smtClean="0"/>
              <a:t>Copyright</a:t>
            </a:r>
            <a:r>
              <a:rPr lang="en-IN" spc="-3" smtClean="0"/>
              <a:t> </a:t>
            </a:r>
            <a:r>
              <a:rPr lang="en-IN" spc="18" smtClean="0"/>
              <a:t>©</a:t>
            </a:r>
            <a:r>
              <a:rPr lang="en-IN" smtClean="0"/>
              <a:t> </a:t>
            </a:r>
            <a:r>
              <a:rPr lang="en-IN" spc="9" smtClean="0"/>
              <a:t>2021,</a:t>
            </a:r>
            <a:r>
              <a:rPr lang="en-IN" smtClean="0"/>
              <a:t> </a:t>
            </a:r>
            <a:r>
              <a:rPr lang="en-IN" spc="6" smtClean="0"/>
              <a:t>Pennant</a:t>
            </a:r>
            <a:r>
              <a:rPr lang="en-IN" spc="-3" smtClean="0"/>
              <a:t> </a:t>
            </a:r>
            <a:r>
              <a:rPr lang="en-IN" spc="3" smtClean="0"/>
              <a:t>Technologies</a:t>
            </a:r>
            <a:endParaRPr lang="en-IN" spc="3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835861" y="317552"/>
            <a:ext cx="1032642" cy="257870"/>
          </a:xfrm>
          <a:prstGeom prst="rect">
            <a:avLst/>
          </a:prstGeom>
        </p:spPr>
      </p:pic>
      <p:sp>
        <p:nvSpPr>
          <p:cNvPr id="17" name="bg object 17"/>
          <p:cNvSpPr/>
          <p:nvPr userDrawn="1"/>
        </p:nvSpPr>
        <p:spPr>
          <a:xfrm>
            <a:off x="0" y="317555"/>
            <a:ext cx="1098523" cy="254201"/>
          </a:xfrm>
          <a:custGeom>
            <a:avLst/>
            <a:gdLst/>
            <a:ahLst/>
            <a:cxnLst/>
            <a:rect l="l" t="t" r="r" b="b"/>
            <a:pathLst>
              <a:path w="1811655" h="419100">
                <a:moveTo>
                  <a:pt x="1455445" y="0"/>
                </a:moveTo>
                <a:lnTo>
                  <a:pt x="0" y="0"/>
                </a:lnTo>
                <a:lnTo>
                  <a:pt x="0" y="418833"/>
                </a:lnTo>
                <a:lnTo>
                  <a:pt x="1246035" y="418833"/>
                </a:lnTo>
                <a:lnTo>
                  <a:pt x="1455445" y="0"/>
                </a:lnTo>
                <a:close/>
              </a:path>
              <a:path w="1811655" h="419100">
                <a:moveTo>
                  <a:pt x="1633448" y="0"/>
                </a:moveTo>
                <a:lnTo>
                  <a:pt x="1507807" y="0"/>
                </a:lnTo>
                <a:lnTo>
                  <a:pt x="1298384" y="418833"/>
                </a:lnTo>
                <a:lnTo>
                  <a:pt x="1424038" y="418833"/>
                </a:lnTo>
                <a:lnTo>
                  <a:pt x="1633448" y="0"/>
                </a:lnTo>
                <a:close/>
              </a:path>
              <a:path w="1811655" h="419100">
                <a:moveTo>
                  <a:pt x="1811451" y="0"/>
                </a:moveTo>
                <a:lnTo>
                  <a:pt x="1685810" y="0"/>
                </a:lnTo>
                <a:lnTo>
                  <a:pt x="1570621" y="240830"/>
                </a:lnTo>
                <a:lnTo>
                  <a:pt x="1696275" y="240830"/>
                </a:lnTo>
                <a:lnTo>
                  <a:pt x="1811451" y="0"/>
                </a:lnTo>
                <a:close/>
              </a:path>
            </a:pathLst>
          </a:custGeom>
          <a:solidFill>
            <a:srgbClr val="F47E2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 userDrawn="1"/>
        </p:nvSpPr>
        <p:spPr>
          <a:xfrm>
            <a:off x="317458" y="6440210"/>
            <a:ext cx="11555865" cy="0"/>
          </a:xfrm>
          <a:custGeom>
            <a:avLst/>
            <a:gdLst/>
            <a:ahLst/>
            <a:cxnLst/>
            <a:rect l="l" t="t" r="r" b="b"/>
            <a:pathLst>
              <a:path w="19057620">
                <a:moveTo>
                  <a:pt x="0" y="0"/>
                </a:moveTo>
                <a:lnTo>
                  <a:pt x="19057011" y="0"/>
                </a:lnTo>
              </a:path>
            </a:pathLst>
          </a:custGeom>
          <a:ln w="15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 userDrawn="1"/>
        </p:nvSpPr>
        <p:spPr>
          <a:xfrm>
            <a:off x="11003459" y="6345481"/>
            <a:ext cx="869809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3945" y="0"/>
                </a:lnTo>
              </a:path>
            </a:pathLst>
          </a:custGeom>
          <a:ln w="15706">
            <a:solidFill>
              <a:srgbClr val="F57D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 userDrawn="1"/>
        </p:nvSpPr>
        <p:spPr>
          <a:xfrm>
            <a:off x="10733095" y="6345481"/>
            <a:ext cx="200992" cy="0"/>
          </a:xfrm>
          <a:custGeom>
            <a:avLst/>
            <a:gdLst/>
            <a:ahLst/>
            <a:cxnLst/>
            <a:rect l="l" t="t" r="r" b="b"/>
            <a:pathLst>
              <a:path w="331469">
                <a:moveTo>
                  <a:pt x="0" y="0"/>
                </a:moveTo>
                <a:lnTo>
                  <a:pt x="330984" y="0"/>
                </a:lnTo>
              </a:path>
            </a:pathLst>
          </a:custGeom>
          <a:ln w="15706">
            <a:solidFill>
              <a:srgbClr val="F57D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 userDrawn="1"/>
        </p:nvSpPr>
        <p:spPr>
          <a:xfrm>
            <a:off x="10030144" y="6534939"/>
            <a:ext cx="869809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3945" y="0"/>
                </a:lnTo>
              </a:path>
            </a:pathLst>
          </a:custGeom>
          <a:ln w="15706">
            <a:solidFill>
              <a:srgbClr val="F57D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 userDrawn="1"/>
        </p:nvSpPr>
        <p:spPr>
          <a:xfrm>
            <a:off x="9804742" y="6534939"/>
            <a:ext cx="172884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986" y="0"/>
                </a:lnTo>
              </a:path>
            </a:pathLst>
          </a:custGeom>
          <a:ln w="15706">
            <a:solidFill>
              <a:srgbClr val="F57D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 userDrawn="1"/>
        </p:nvSpPr>
        <p:spPr>
          <a:xfrm>
            <a:off x="9716093" y="6534939"/>
            <a:ext cx="59296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483" y="0"/>
                </a:lnTo>
              </a:path>
            </a:pathLst>
          </a:custGeom>
          <a:ln w="15706">
            <a:solidFill>
              <a:srgbClr val="F57D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540" y="2034151"/>
            <a:ext cx="1635331" cy="73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chemeClr val="tx1"/>
                </a:solidFill>
                <a:latin typeface="PT Sans"/>
                <a:cs typeface="PT San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0608" y="1908483"/>
            <a:ext cx="651451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01802" y="6296230"/>
            <a:ext cx="483611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3" smtClean="0"/>
              <a:t>Confidential</a:t>
            </a:r>
            <a:endParaRPr lang="en-IN" spc="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9758" y="6296230"/>
            <a:ext cx="1594457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7620">
              <a:lnSpc>
                <a:spcPts val="770"/>
              </a:lnSpc>
            </a:pPr>
            <a:r>
              <a:rPr lang="en-IN" spc="6" smtClean="0"/>
              <a:t>Copyright</a:t>
            </a:r>
            <a:r>
              <a:rPr lang="en-IN" spc="-3" smtClean="0"/>
              <a:t> </a:t>
            </a:r>
            <a:r>
              <a:rPr lang="en-IN" spc="18" smtClean="0"/>
              <a:t>©</a:t>
            </a:r>
            <a:r>
              <a:rPr lang="en-IN" smtClean="0"/>
              <a:t> </a:t>
            </a:r>
            <a:r>
              <a:rPr lang="en-IN" spc="9" smtClean="0"/>
              <a:t>2021,</a:t>
            </a:r>
            <a:r>
              <a:rPr lang="en-IN" smtClean="0"/>
              <a:t> </a:t>
            </a:r>
            <a:r>
              <a:rPr lang="en-IN" spc="6" smtClean="0"/>
              <a:t>Pennant</a:t>
            </a:r>
            <a:r>
              <a:rPr lang="en-IN" spc="-3" smtClean="0"/>
              <a:t> </a:t>
            </a:r>
            <a:r>
              <a:rPr lang="en-IN" spc="3" smtClean="0"/>
              <a:t>Technologies</a:t>
            </a:r>
            <a:endParaRPr lang="en-IN" spc="3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7098" y="6379417"/>
            <a:ext cx="280379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495">
        <a:defRPr>
          <a:latin typeface="+mn-lt"/>
          <a:ea typeface="+mn-ea"/>
          <a:cs typeface="+mn-cs"/>
        </a:defRPr>
      </a:lvl2pPr>
      <a:lvl3pPr marL="554355">
        <a:defRPr>
          <a:latin typeface="+mn-lt"/>
          <a:ea typeface="+mn-ea"/>
          <a:cs typeface="+mn-cs"/>
        </a:defRPr>
      </a:lvl3pPr>
      <a:lvl4pPr marL="831850">
        <a:defRPr>
          <a:latin typeface="+mn-lt"/>
          <a:ea typeface="+mn-ea"/>
          <a:cs typeface="+mn-cs"/>
        </a:defRPr>
      </a:lvl4pPr>
      <a:lvl5pPr marL="1108710">
        <a:defRPr>
          <a:latin typeface="+mn-lt"/>
          <a:ea typeface="+mn-ea"/>
          <a:cs typeface="+mn-cs"/>
        </a:defRPr>
      </a:lvl5pPr>
      <a:lvl6pPr marL="1386205">
        <a:defRPr>
          <a:latin typeface="+mn-lt"/>
          <a:ea typeface="+mn-ea"/>
          <a:cs typeface="+mn-cs"/>
        </a:defRPr>
      </a:lvl6pPr>
      <a:lvl7pPr marL="1663700">
        <a:defRPr>
          <a:latin typeface="+mn-lt"/>
          <a:ea typeface="+mn-ea"/>
          <a:cs typeface="+mn-cs"/>
        </a:defRPr>
      </a:lvl7pPr>
      <a:lvl8pPr marL="1940560">
        <a:defRPr>
          <a:latin typeface="+mn-lt"/>
          <a:ea typeface="+mn-ea"/>
          <a:cs typeface="+mn-cs"/>
        </a:defRPr>
      </a:lvl8pPr>
      <a:lvl9pPr marL="221805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495">
        <a:defRPr>
          <a:latin typeface="+mn-lt"/>
          <a:ea typeface="+mn-ea"/>
          <a:cs typeface="+mn-cs"/>
        </a:defRPr>
      </a:lvl2pPr>
      <a:lvl3pPr marL="554355">
        <a:defRPr>
          <a:latin typeface="+mn-lt"/>
          <a:ea typeface="+mn-ea"/>
          <a:cs typeface="+mn-cs"/>
        </a:defRPr>
      </a:lvl3pPr>
      <a:lvl4pPr marL="831850">
        <a:defRPr>
          <a:latin typeface="+mn-lt"/>
          <a:ea typeface="+mn-ea"/>
          <a:cs typeface="+mn-cs"/>
        </a:defRPr>
      </a:lvl4pPr>
      <a:lvl5pPr marL="1108710">
        <a:defRPr>
          <a:latin typeface="+mn-lt"/>
          <a:ea typeface="+mn-ea"/>
          <a:cs typeface="+mn-cs"/>
        </a:defRPr>
      </a:lvl5pPr>
      <a:lvl6pPr marL="1386205">
        <a:defRPr>
          <a:latin typeface="+mn-lt"/>
          <a:ea typeface="+mn-ea"/>
          <a:cs typeface="+mn-cs"/>
        </a:defRPr>
      </a:lvl6pPr>
      <a:lvl7pPr marL="1663700">
        <a:defRPr>
          <a:latin typeface="+mn-lt"/>
          <a:ea typeface="+mn-ea"/>
          <a:cs typeface="+mn-cs"/>
        </a:defRPr>
      </a:lvl7pPr>
      <a:lvl8pPr marL="1940560">
        <a:defRPr>
          <a:latin typeface="+mn-lt"/>
          <a:ea typeface="+mn-ea"/>
          <a:cs typeface="+mn-cs"/>
        </a:defRPr>
      </a:lvl8pPr>
      <a:lvl9pPr marL="221805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info@pennanttech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670"/>
            <a:ext cx="12190413" cy="6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05"/>
          <p:cNvSpPr txBox="1">
            <a:spLocks noGrp="1"/>
          </p:cNvSpPr>
          <p:nvPr>
            <p:ph type="dt" sz="half" idx="6"/>
          </p:nvPr>
        </p:nvSpPr>
        <p:spPr>
          <a:xfrm>
            <a:off x="309758" y="6296230"/>
            <a:ext cx="1594457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770"/>
              </a:lnSpc>
            </a:pPr>
            <a:r>
              <a:rPr spc="6" dirty="0"/>
              <a:t>Copyright</a:t>
            </a:r>
            <a:r>
              <a:rPr spc="-3" dirty="0"/>
              <a:t> </a:t>
            </a:r>
            <a:r>
              <a:rPr spc="18" dirty="0"/>
              <a:t>©</a:t>
            </a:r>
            <a:r>
              <a:rPr dirty="0"/>
              <a:t> </a:t>
            </a:r>
            <a:r>
              <a:rPr spc="9" dirty="0"/>
              <a:t>202</a:t>
            </a:r>
            <a:r>
              <a:rPr lang="en-IN" spc="9" dirty="0"/>
              <a:t>2</a:t>
            </a:r>
            <a:r>
              <a:rPr spc="9" dirty="0"/>
              <a:t>,</a:t>
            </a:r>
            <a:r>
              <a:rPr dirty="0"/>
              <a:t> </a:t>
            </a:r>
            <a:r>
              <a:rPr spc="6" dirty="0"/>
              <a:t>Pennant</a:t>
            </a:r>
            <a:r>
              <a:rPr spc="-3" dirty="0"/>
              <a:t> </a:t>
            </a:r>
            <a:r>
              <a:rPr spc="3" dirty="0"/>
              <a:t>Technologies</a:t>
            </a:r>
            <a:endParaRPr spc="3" dirty="0"/>
          </a:p>
        </p:txBody>
      </p:sp>
      <p:sp>
        <p:nvSpPr>
          <p:cNvPr id="4" name="object 106"/>
          <p:cNvSpPr txBox="1">
            <a:spLocks noGrp="1"/>
          </p:cNvSpPr>
          <p:nvPr>
            <p:ph type="ftr" sz="quarter" idx="5"/>
          </p:nvPr>
        </p:nvSpPr>
        <p:spPr>
          <a:xfrm>
            <a:off x="11223959" y="6296230"/>
            <a:ext cx="483611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770"/>
              </a:lnSpc>
            </a:pPr>
            <a:r>
              <a:rPr spc="3" dirty="0"/>
              <a:t>Confidential</a:t>
            </a:r>
            <a:endParaRPr spc="3" dirty="0"/>
          </a:p>
        </p:txBody>
      </p:sp>
      <p:sp>
        <p:nvSpPr>
          <p:cNvPr id="5" name="TextBox 4"/>
          <p:cNvSpPr txBox="1"/>
          <p:nvPr/>
        </p:nvSpPr>
        <p:spPr>
          <a:xfrm>
            <a:off x="7618730" y="2210435"/>
            <a:ext cx="4659630" cy="946785"/>
          </a:xfrm>
          <a:prstGeom prst="rect">
            <a:avLst/>
          </a:prstGeom>
          <a:noFill/>
        </p:spPr>
        <p:txBody>
          <a:bodyPr wrap="square" lIns="55449" tIns="27725" rIns="55449" bIns="27725" rtlCol="0">
            <a:spAutoFit/>
          </a:bodyPr>
          <a:lstStyle/>
          <a:p>
            <a:pPr lvl="0" algn="ctr"/>
            <a:r>
              <a:rPr lang="en-IN" altLang="en-GB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itchFamily="34" charset="0"/>
                <a:cs typeface="Calibri Light" panose="020F0302020204030204" pitchFamily="34" charset="0"/>
              </a:rPr>
              <a:t>BUS TICKET </a:t>
            </a:r>
            <a:endParaRPr lang="en-IN" altLang="en-GB" sz="29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itchFamily="34" charset="0"/>
              <a:cs typeface="Calibri Light" panose="020F0302020204030204" pitchFamily="34" charset="0"/>
            </a:endParaRPr>
          </a:p>
          <a:p>
            <a:pPr lvl="0" algn="ctr"/>
            <a:r>
              <a:rPr lang="en-IN" altLang="en-GB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itchFamily="34" charset="0"/>
                <a:cs typeface="Calibri Light" panose="020F0302020204030204" pitchFamily="34" charset="0"/>
              </a:rPr>
              <a:t>RESERVATION SYSTEM</a:t>
            </a:r>
            <a:endParaRPr lang="en-IN" altLang="en-GB" sz="29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540" y="2034151"/>
            <a:ext cx="2989300" cy="45756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8255">
              <a:spcBef>
                <a:spcPts val="80"/>
              </a:spcBef>
            </a:pPr>
            <a:r>
              <a:rPr spc="9" dirty="0"/>
              <a:t>Thank</a:t>
            </a:r>
            <a:r>
              <a:rPr spc="-176" dirty="0"/>
              <a:t> </a:t>
            </a:r>
            <a:r>
              <a:rPr spc="-300" dirty="0"/>
              <a:t>Y</a:t>
            </a:r>
            <a:r>
              <a:rPr spc="9" dirty="0"/>
              <a:t>ou</a:t>
            </a:r>
            <a:endParaRPr spc="9" dirty="0"/>
          </a:p>
        </p:txBody>
      </p:sp>
      <p:sp>
        <p:nvSpPr>
          <p:cNvPr id="3" name="object 3"/>
          <p:cNvSpPr txBox="1"/>
          <p:nvPr/>
        </p:nvSpPr>
        <p:spPr>
          <a:xfrm>
            <a:off x="309758" y="5955909"/>
            <a:ext cx="11370660" cy="56425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620" marR="3175">
              <a:lnSpc>
                <a:spcPct val="101000"/>
              </a:lnSpc>
              <a:spcBef>
                <a:spcPts val="55"/>
              </a:spcBef>
            </a:pPr>
            <a:r>
              <a:rPr sz="1200" spc="9" dirty="0">
                <a:latin typeface="PT Sans"/>
                <a:cs typeface="PT Sans"/>
              </a:rPr>
              <a:t>The </a:t>
            </a:r>
            <a:r>
              <a:rPr sz="1200" spc="6" dirty="0">
                <a:latin typeface="PT Sans"/>
                <a:cs typeface="PT Sans"/>
              </a:rPr>
              <a:t>information in this </a:t>
            </a:r>
            <a:r>
              <a:rPr sz="1200" spc="9" dirty="0">
                <a:latin typeface="PT Sans"/>
                <a:cs typeface="PT Sans"/>
              </a:rPr>
              <a:t>document </a:t>
            </a:r>
            <a:r>
              <a:rPr sz="1200" spc="3" dirty="0">
                <a:latin typeface="PT Sans"/>
                <a:cs typeface="PT Sans"/>
              </a:rPr>
              <a:t>is </a:t>
            </a:r>
            <a:r>
              <a:rPr sz="1200" dirty="0">
                <a:latin typeface="PT Sans"/>
                <a:cs typeface="PT Sans"/>
              </a:rPr>
              <a:t>confidential to </a:t>
            </a:r>
            <a:r>
              <a:rPr sz="1200" spc="6" dirty="0">
                <a:latin typeface="PT Sans"/>
                <a:cs typeface="PT Sans"/>
              </a:rPr>
              <a:t>the person </a:t>
            </a:r>
            <a:r>
              <a:rPr sz="1200" dirty="0">
                <a:latin typeface="PT Sans"/>
                <a:cs typeface="PT Sans"/>
              </a:rPr>
              <a:t>to </a:t>
            </a:r>
            <a:r>
              <a:rPr sz="1200" spc="9" dirty="0">
                <a:latin typeface="PT Sans"/>
                <a:cs typeface="PT Sans"/>
              </a:rPr>
              <a:t>whom </a:t>
            </a:r>
            <a:r>
              <a:rPr sz="1200" spc="3" dirty="0">
                <a:latin typeface="PT Sans"/>
                <a:cs typeface="PT Sans"/>
              </a:rPr>
              <a:t>it is </a:t>
            </a:r>
            <a:r>
              <a:rPr sz="1200" spc="6" dirty="0">
                <a:latin typeface="PT Sans"/>
                <a:cs typeface="PT Sans"/>
              </a:rPr>
              <a:t>addressed </a:t>
            </a:r>
            <a:r>
              <a:rPr sz="1200" spc="9" dirty="0">
                <a:latin typeface="PT Sans"/>
                <a:cs typeface="PT Sans"/>
              </a:rPr>
              <a:t>and </a:t>
            </a:r>
            <a:r>
              <a:rPr sz="1200" spc="6" dirty="0">
                <a:latin typeface="PT Sans"/>
                <a:cs typeface="PT Sans"/>
              </a:rPr>
              <a:t>should not </a:t>
            </a:r>
            <a:r>
              <a:rPr sz="1200" spc="9" dirty="0">
                <a:latin typeface="PT Sans"/>
                <a:cs typeface="PT Sans"/>
              </a:rPr>
              <a:t>be </a:t>
            </a:r>
            <a:r>
              <a:rPr sz="1200" spc="6" dirty="0">
                <a:latin typeface="PT Sans"/>
                <a:cs typeface="PT Sans"/>
              </a:rPr>
              <a:t>disclosed </a:t>
            </a:r>
            <a:r>
              <a:rPr sz="1200" dirty="0">
                <a:latin typeface="PT Sans"/>
                <a:cs typeface="PT Sans"/>
              </a:rPr>
              <a:t>to </a:t>
            </a:r>
            <a:r>
              <a:rPr sz="1200" spc="6" dirty="0">
                <a:latin typeface="PT Sans"/>
                <a:cs typeface="PT Sans"/>
              </a:rPr>
              <a:t>any other person. </a:t>
            </a:r>
            <a:r>
              <a:rPr sz="1200" spc="3" dirty="0">
                <a:latin typeface="PT Sans"/>
                <a:cs typeface="PT Sans"/>
              </a:rPr>
              <a:t>It </a:t>
            </a:r>
            <a:r>
              <a:rPr sz="1200" spc="9" dirty="0">
                <a:latin typeface="PT Sans"/>
                <a:cs typeface="PT Sans"/>
              </a:rPr>
              <a:t>may </a:t>
            </a:r>
            <a:r>
              <a:rPr sz="1200" spc="6" dirty="0">
                <a:latin typeface="PT Sans"/>
                <a:cs typeface="PT Sans"/>
              </a:rPr>
              <a:t>not </a:t>
            </a:r>
            <a:r>
              <a:rPr sz="1200" spc="9" dirty="0">
                <a:latin typeface="PT Sans"/>
                <a:cs typeface="PT Sans"/>
              </a:rPr>
              <a:t>be </a:t>
            </a:r>
            <a:r>
              <a:rPr sz="1200" spc="3" dirty="0">
                <a:latin typeface="PT Sans"/>
                <a:cs typeface="PT Sans"/>
              </a:rPr>
              <a:t>reproduced </a:t>
            </a:r>
            <a:r>
              <a:rPr sz="1200" spc="6" dirty="0">
                <a:latin typeface="PT Sans"/>
                <a:cs typeface="PT Sans"/>
              </a:rPr>
              <a:t>in whole, or 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in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15" dirty="0">
                <a:latin typeface="PT Sans"/>
                <a:cs typeface="PT Sans"/>
              </a:rPr>
              <a:t>part,</a:t>
            </a:r>
            <a:r>
              <a:rPr sz="1200" spc="-88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nor</a:t>
            </a:r>
            <a:r>
              <a:rPr sz="1200" spc="12" dirty="0">
                <a:latin typeface="PT Sans"/>
                <a:cs typeface="PT Sans"/>
              </a:rPr>
              <a:t> </a:t>
            </a:r>
            <a:r>
              <a:rPr sz="1200" spc="9" dirty="0">
                <a:latin typeface="PT Sans"/>
                <a:cs typeface="PT Sans"/>
              </a:rPr>
              <a:t>may</a:t>
            </a:r>
            <a:r>
              <a:rPr sz="1200" spc="-33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any</a:t>
            </a:r>
            <a:r>
              <a:rPr sz="1200" spc="-33" dirty="0">
                <a:latin typeface="PT Sans"/>
                <a:cs typeface="PT Sans"/>
              </a:rPr>
              <a:t> </a:t>
            </a:r>
            <a:r>
              <a:rPr sz="1200" spc="-3" dirty="0">
                <a:latin typeface="PT Sans"/>
                <a:cs typeface="PT Sans"/>
              </a:rPr>
              <a:t>of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the</a:t>
            </a:r>
            <a:r>
              <a:rPr sz="1200" spc="12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information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3" dirty="0">
                <a:latin typeface="PT Sans"/>
                <a:cs typeface="PT Sans"/>
              </a:rPr>
              <a:t>contained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therein</a:t>
            </a:r>
            <a:r>
              <a:rPr sz="1200" spc="12" dirty="0">
                <a:latin typeface="PT Sans"/>
                <a:cs typeface="PT Sans"/>
              </a:rPr>
              <a:t> </a:t>
            </a:r>
            <a:r>
              <a:rPr sz="1200" spc="9" dirty="0">
                <a:latin typeface="PT Sans"/>
                <a:cs typeface="PT Sans"/>
              </a:rPr>
              <a:t>be </a:t>
            </a:r>
            <a:r>
              <a:rPr sz="1200" spc="6" dirty="0">
                <a:latin typeface="PT Sans"/>
                <a:cs typeface="PT Sans"/>
              </a:rPr>
              <a:t>disclosed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without</a:t>
            </a:r>
            <a:r>
              <a:rPr sz="1200" spc="12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the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prior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3" dirty="0">
                <a:latin typeface="PT Sans"/>
                <a:cs typeface="PT Sans"/>
              </a:rPr>
              <a:t>consent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-3" dirty="0">
                <a:latin typeface="PT Sans"/>
                <a:cs typeface="PT Sans"/>
              </a:rPr>
              <a:t>of</a:t>
            </a:r>
            <a:r>
              <a:rPr sz="1200" spc="12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the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3" dirty="0">
                <a:latin typeface="PT Sans"/>
                <a:cs typeface="PT Sans"/>
              </a:rPr>
              <a:t>directors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-3" dirty="0">
                <a:latin typeface="PT Sans"/>
                <a:cs typeface="PT Sans"/>
              </a:rPr>
              <a:t>of</a:t>
            </a:r>
            <a:r>
              <a:rPr sz="1200" spc="12" dirty="0">
                <a:latin typeface="PT Sans"/>
                <a:cs typeface="PT Sans"/>
              </a:rPr>
              <a:t> </a:t>
            </a:r>
            <a:r>
              <a:rPr sz="1200" dirty="0">
                <a:latin typeface="PT Sans"/>
                <a:cs typeface="PT Sans"/>
              </a:rPr>
              <a:t>Pennant</a:t>
            </a:r>
            <a:r>
              <a:rPr sz="1200" spc="-27" dirty="0">
                <a:latin typeface="PT Sans"/>
                <a:cs typeface="PT Sans"/>
              </a:rPr>
              <a:t> </a:t>
            </a:r>
            <a:r>
              <a:rPr sz="1200" spc="-6" dirty="0">
                <a:latin typeface="PT Sans"/>
                <a:cs typeface="PT Sans"/>
              </a:rPr>
              <a:t>Technologies.</a:t>
            </a:r>
            <a:r>
              <a:rPr sz="1200" spc="-127" dirty="0">
                <a:latin typeface="PT Sans"/>
                <a:cs typeface="PT Sans"/>
              </a:rPr>
              <a:t> </a:t>
            </a:r>
            <a:r>
              <a:rPr sz="1200" spc="9" dirty="0">
                <a:latin typeface="PT Sans"/>
                <a:cs typeface="PT Sans"/>
              </a:rPr>
              <a:t>A</a:t>
            </a:r>
            <a:r>
              <a:rPr sz="1200" spc="-39" dirty="0">
                <a:latin typeface="PT Sans"/>
                <a:cs typeface="PT Sans"/>
              </a:rPr>
              <a:t> </a:t>
            </a:r>
            <a:r>
              <a:rPr sz="1200" spc="3" dirty="0">
                <a:latin typeface="PT Sans"/>
                <a:cs typeface="PT Sans"/>
              </a:rPr>
              <a:t>recipient</a:t>
            </a:r>
            <a:r>
              <a:rPr sz="1200" spc="12" dirty="0">
                <a:latin typeface="PT Sans"/>
                <a:cs typeface="PT Sans"/>
              </a:rPr>
              <a:t> </a:t>
            </a:r>
            <a:r>
              <a:rPr sz="1200" spc="9" dirty="0">
                <a:latin typeface="PT Sans"/>
                <a:cs typeface="PT Sans"/>
              </a:rPr>
              <a:t>may</a:t>
            </a:r>
            <a:r>
              <a:rPr sz="1200" spc="-33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not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solicit,</a:t>
            </a:r>
            <a:r>
              <a:rPr sz="1200" spc="-85" dirty="0">
                <a:latin typeface="PT Sans"/>
                <a:cs typeface="PT Sans"/>
              </a:rPr>
              <a:t> </a:t>
            </a:r>
            <a:r>
              <a:rPr sz="1200" spc="3" dirty="0">
                <a:latin typeface="PT Sans"/>
                <a:cs typeface="PT Sans"/>
              </a:rPr>
              <a:t>directly</a:t>
            </a:r>
            <a:r>
              <a:rPr sz="1200" spc="-33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or </a:t>
            </a:r>
            <a:r>
              <a:rPr sz="1200" spc="-309" dirty="0">
                <a:latin typeface="PT Sans"/>
                <a:cs typeface="PT Sans"/>
              </a:rPr>
              <a:t> </a:t>
            </a:r>
            <a:r>
              <a:rPr sz="1200" spc="3" dirty="0">
                <a:latin typeface="PT Sans"/>
                <a:cs typeface="PT Sans"/>
              </a:rPr>
              <a:t>indirectly</a:t>
            </a:r>
            <a:r>
              <a:rPr sz="1200" spc="-36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(whether through </a:t>
            </a:r>
            <a:r>
              <a:rPr sz="1200" spc="9" dirty="0">
                <a:latin typeface="PT Sans"/>
                <a:cs typeface="PT Sans"/>
              </a:rPr>
              <a:t>an</a:t>
            </a:r>
            <a:r>
              <a:rPr sz="1200" spc="6" dirty="0">
                <a:latin typeface="PT Sans"/>
                <a:cs typeface="PT Sans"/>
              </a:rPr>
              <a:t> agent or otherwise)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the </a:t>
            </a:r>
            <a:r>
              <a:rPr sz="1200" spc="9" dirty="0">
                <a:latin typeface="PT Sans"/>
                <a:cs typeface="PT Sans"/>
              </a:rPr>
              <a:t>participation</a:t>
            </a:r>
            <a:r>
              <a:rPr sz="1200" spc="6" dirty="0">
                <a:latin typeface="PT Sans"/>
                <a:cs typeface="PT Sans"/>
              </a:rPr>
              <a:t> </a:t>
            </a:r>
            <a:r>
              <a:rPr sz="1200" spc="-3" dirty="0">
                <a:latin typeface="PT Sans"/>
                <a:cs typeface="PT Sans"/>
              </a:rPr>
              <a:t>of</a:t>
            </a:r>
            <a:r>
              <a:rPr sz="1200" spc="6" dirty="0">
                <a:latin typeface="PT Sans"/>
                <a:cs typeface="PT Sans"/>
              </a:rPr>
              <a:t> another institution or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6" dirty="0">
                <a:latin typeface="PT Sans"/>
                <a:cs typeface="PT Sans"/>
              </a:rPr>
              <a:t>person without the prior approval</a:t>
            </a:r>
            <a:r>
              <a:rPr sz="1200" spc="9" dirty="0">
                <a:latin typeface="PT Sans"/>
                <a:cs typeface="PT Sans"/>
              </a:rPr>
              <a:t> </a:t>
            </a:r>
            <a:r>
              <a:rPr sz="1200" spc="-3" dirty="0">
                <a:latin typeface="PT Sans"/>
                <a:cs typeface="PT Sans"/>
              </a:rPr>
              <a:t>of</a:t>
            </a:r>
            <a:r>
              <a:rPr sz="1200" spc="6" dirty="0">
                <a:latin typeface="PT Sans"/>
                <a:cs typeface="PT Sans"/>
              </a:rPr>
              <a:t> the </a:t>
            </a:r>
            <a:r>
              <a:rPr sz="1200" spc="3" dirty="0">
                <a:latin typeface="PT Sans"/>
                <a:cs typeface="PT Sans"/>
              </a:rPr>
              <a:t>directors</a:t>
            </a:r>
            <a:r>
              <a:rPr sz="1200" spc="6" dirty="0">
                <a:latin typeface="PT Sans"/>
                <a:cs typeface="PT Sans"/>
              </a:rPr>
              <a:t> </a:t>
            </a:r>
            <a:r>
              <a:rPr sz="1200" spc="-3" dirty="0">
                <a:latin typeface="PT Sans"/>
                <a:cs typeface="PT Sans"/>
              </a:rPr>
              <a:t>of</a:t>
            </a:r>
            <a:r>
              <a:rPr sz="1200" spc="6" dirty="0">
                <a:latin typeface="PT Sans"/>
                <a:cs typeface="PT Sans"/>
              </a:rPr>
              <a:t> the </a:t>
            </a:r>
            <a:r>
              <a:rPr sz="1200" spc="-9" dirty="0">
                <a:latin typeface="PT Sans"/>
                <a:cs typeface="PT Sans"/>
              </a:rPr>
              <a:t>Company.</a:t>
            </a:r>
            <a:endParaRPr sz="1200" dirty="0">
              <a:latin typeface="PT Sans"/>
              <a:cs typeface="PT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758" y="3898176"/>
            <a:ext cx="4215616" cy="113426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620">
              <a:spcBef>
                <a:spcPts val="75"/>
              </a:spcBef>
            </a:pPr>
            <a:r>
              <a:rPr sz="1200" b="1" dirty="0">
                <a:solidFill>
                  <a:srgbClr val="F57F20"/>
                </a:solidFill>
                <a:latin typeface="+mj-lt"/>
                <a:cs typeface="PT Sans"/>
              </a:rPr>
              <a:t>Registered</a:t>
            </a:r>
            <a:r>
              <a:rPr sz="1200" b="1" spc="-12" dirty="0">
                <a:solidFill>
                  <a:srgbClr val="F57F20"/>
                </a:solidFill>
                <a:latin typeface="+mj-lt"/>
                <a:cs typeface="PT Sans"/>
              </a:rPr>
              <a:t> </a:t>
            </a:r>
            <a:r>
              <a:rPr lang="en-IN" sz="1200" b="1" spc="-12" dirty="0" smtClean="0">
                <a:solidFill>
                  <a:srgbClr val="F57F20"/>
                </a:solidFill>
                <a:latin typeface="+mj-lt"/>
                <a:cs typeface="PT Sans"/>
              </a:rPr>
              <a:t>&amp; Corporate </a:t>
            </a:r>
            <a:r>
              <a:rPr sz="1200" b="1" spc="-9" dirty="0" smtClean="0">
                <a:solidFill>
                  <a:srgbClr val="F57F20"/>
                </a:solidFill>
                <a:latin typeface="+mj-lt"/>
                <a:cs typeface="PT Sans"/>
              </a:rPr>
              <a:t>office</a:t>
            </a:r>
            <a:endParaRPr lang="en-IN" sz="1200" b="1" spc="-9" dirty="0" smtClean="0">
              <a:solidFill>
                <a:srgbClr val="F57F20"/>
              </a:solidFill>
              <a:latin typeface="+mj-lt"/>
              <a:cs typeface="PT Sans"/>
            </a:endParaRPr>
          </a:p>
          <a:p>
            <a:pPr marL="7620">
              <a:spcBef>
                <a:spcPts val="75"/>
              </a:spcBef>
            </a:pPr>
            <a:endParaRPr sz="1200" dirty="0">
              <a:latin typeface="+mj-lt"/>
              <a:cs typeface="PT Sans"/>
            </a:endParaRPr>
          </a:p>
          <a:p>
            <a:pPr marL="7620" marR="3175">
              <a:lnSpc>
                <a:spcPct val="101000"/>
              </a:lnSpc>
              <a:spcBef>
                <a:spcPts val="20"/>
              </a:spcBef>
              <a:tabLst>
                <a:tab pos="331470" algn="l"/>
              </a:tabLst>
            </a:pPr>
            <a:r>
              <a:rPr sz="1200" spc="6" dirty="0">
                <a:latin typeface="+mj-lt"/>
                <a:cs typeface="PT Sans"/>
              </a:rPr>
              <a:t>Cyber  Gateway, </a:t>
            </a:r>
            <a:r>
              <a:rPr lang="en-US" sz="1200" spc="6" dirty="0">
                <a:latin typeface="+mj-lt"/>
                <a:cs typeface="PT Sans"/>
              </a:rPr>
              <a:t>Block B, Level 1,   Wing 2,  </a:t>
            </a:r>
            <a:r>
              <a:rPr sz="1200" spc="6" dirty="0">
                <a:latin typeface="+mj-lt"/>
                <a:cs typeface="PT Sans"/>
              </a:rPr>
              <a:t>L&amp;T Infocity, </a:t>
            </a:r>
            <a:endParaRPr lang="en-IN" sz="1200" spc="6" dirty="0">
              <a:latin typeface="+mj-lt"/>
              <a:cs typeface="PT Sans"/>
            </a:endParaRPr>
          </a:p>
          <a:p>
            <a:pPr marL="7620" marR="3175">
              <a:lnSpc>
                <a:spcPct val="101000"/>
              </a:lnSpc>
              <a:spcBef>
                <a:spcPts val="20"/>
              </a:spcBef>
              <a:tabLst>
                <a:tab pos="331470" algn="l"/>
              </a:tabLst>
            </a:pPr>
            <a:r>
              <a:rPr sz="1200" spc="6" dirty="0">
                <a:latin typeface="+mj-lt"/>
                <a:cs typeface="PT Sans"/>
              </a:rPr>
              <a:t>Hitec City,  Madhapur, Hyderabad, Telangana,  (India</a:t>
            </a:r>
            <a:r>
              <a:rPr sz="1200" spc="6" dirty="0" smtClean="0">
                <a:latin typeface="+mj-lt"/>
                <a:cs typeface="PT Sans"/>
              </a:rPr>
              <a:t>)</a:t>
            </a:r>
            <a:r>
              <a:rPr lang="en-IN" sz="1200" spc="6" dirty="0" smtClean="0">
                <a:latin typeface="+mj-lt"/>
                <a:cs typeface="PT Sans"/>
              </a:rPr>
              <a:t> - </a:t>
            </a:r>
            <a:r>
              <a:rPr sz="1200" spc="6" dirty="0" smtClean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500081</a:t>
            </a:r>
            <a:endParaRPr lang="en-IN" sz="1200" spc="6" dirty="0">
              <a:latin typeface="+mj-lt"/>
              <a:cs typeface="PT Sans"/>
            </a:endParaRPr>
          </a:p>
          <a:p>
            <a:pPr marL="7620">
              <a:spcBef>
                <a:spcPts val="20"/>
              </a:spcBef>
              <a:tabLst>
                <a:tab pos="331470" algn="l"/>
              </a:tabLst>
            </a:pPr>
            <a:r>
              <a:rPr lang="en-IN" sz="1200" spc="6" dirty="0" err="1">
                <a:latin typeface="+mj-lt"/>
                <a:cs typeface="PT Sans"/>
              </a:rPr>
              <a:t>Ph</a:t>
            </a:r>
            <a:r>
              <a:rPr lang="en-IN" sz="1200" spc="6" dirty="0">
                <a:latin typeface="+mj-lt"/>
                <a:cs typeface="PT Sans"/>
              </a:rPr>
              <a:t>:	(+91)</a:t>
            </a:r>
            <a:r>
              <a:rPr lang="en-IN" sz="1200" spc="-9" dirty="0">
                <a:latin typeface="+mj-lt"/>
                <a:cs typeface="PT Sans"/>
              </a:rPr>
              <a:t> </a:t>
            </a:r>
            <a:r>
              <a:rPr lang="en-IN" sz="1200" spc="9" dirty="0">
                <a:latin typeface="+mj-lt"/>
                <a:cs typeface="PT Sans"/>
              </a:rPr>
              <a:t>40</a:t>
            </a:r>
            <a:r>
              <a:rPr lang="en-IN" sz="1200" spc="-9" dirty="0">
                <a:latin typeface="+mj-lt"/>
                <a:cs typeface="PT Sans"/>
              </a:rPr>
              <a:t> </a:t>
            </a:r>
            <a:r>
              <a:rPr lang="en-IN" sz="1200" spc="9" dirty="0">
                <a:latin typeface="+mj-lt"/>
                <a:cs typeface="PT Sans"/>
              </a:rPr>
              <a:t>4223</a:t>
            </a:r>
            <a:r>
              <a:rPr lang="en-IN" sz="1200" spc="-9" dirty="0">
                <a:latin typeface="+mj-lt"/>
                <a:cs typeface="PT Sans"/>
              </a:rPr>
              <a:t> </a:t>
            </a:r>
            <a:r>
              <a:rPr lang="en-IN" sz="1200" spc="9" dirty="0">
                <a:latin typeface="+mj-lt"/>
                <a:cs typeface="PT Sans"/>
              </a:rPr>
              <a:t>4400</a:t>
            </a:r>
            <a:endParaRPr lang="en-IN" sz="1200" dirty="0">
              <a:latin typeface="+mj-lt"/>
              <a:cs typeface="PT Sans"/>
            </a:endParaRPr>
          </a:p>
          <a:p>
            <a:pPr marL="7620">
              <a:spcBef>
                <a:spcPts val="20"/>
              </a:spcBef>
              <a:tabLst>
                <a:tab pos="488315" algn="l"/>
              </a:tabLst>
            </a:pPr>
            <a:r>
              <a:rPr lang="en-IN" sz="1200" spc="6" dirty="0">
                <a:latin typeface="+mj-lt"/>
                <a:cs typeface="PT Sans"/>
              </a:rPr>
              <a:t>Email:	</a:t>
            </a:r>
            <a:r>
              <a:rPr lang="en-IN" sz="1200" spc="3" dirty="0" smtClean="0">
                <a:latin typeface="+mj-lt"/>
                <a:cs typeface="PT Sans"/>
                <a:hlinkClick r:id="rId1"/>
              </a:rPr>
              <a:t>info@pennanttech.com</a:t>
            </a:r>
            <a:endParaRPr lang="en-IN" sz="1200" dirty="0">
              <a:latin typeface="+mj-lt"/>
              <a:cs typeface="PT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6167" y="3898177"/>
            <a:ext cx="2495839" cy="106687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620">
              <a:spcBef>
                <a:spcPts val="75"/>
              </a:spcBef>
            </a:pPr>
            <a:r>
              <a:rPr sz="1200" b="1" spc="6" dirty="0">
                <a:solidFill>
                  <a:srgbClr val="F57F20"/>
                </a:solidFill>
                <a:latin typeface="+mj-lt"/>
                <a:cs typeface="PT Sans"/>
              </a:rPr>
              <a:t>Vizag</a:t>
            </a:r>
            <a:r>
              <a:rPr sz="1200" b="1" spc="-12" dirty="0">
                <a:solidFill>
                  <a:srgbClr val="F57F20"/>
                </a:solidFill>
                <a:latin typeface="+mj-lt"/>
                <a:cs typeface="PT Sans"/>
              </a:rPr>
              <a:t> </a:t>
            </a:r>
            <a:r>
              <a:rPr sz="1200" b="1" spc="6" dirty="0">
                <a:solidFill>
                  <a:srgbClr val="F57F20"/>
                </a:solidFill>
                <a:latin typeface="+mj-lt"/>
                <a:cs typeface="PT Sans"/>
              </a:rPr>
              <a:t>Development</a:t>
            </a:r>
            <a:r>
              <a:rPr sz="1200" b="1" spc="-21" dirty="0">
                <a:solidFill>
                  <a:srgbClr val="F57F20"/>
                </a:solidFill>
                <a:latin typeface="+mj-lt"/>
                <a:cs typeface="PT Sans"/>
              </a:rPr>
              <a:t> </a:t>
            </a:r>
            <a:r>
              <a:rPr sz="1200" b="1" dirty="0">
                <a:solidFill>
                  <a:srgbClr val="F57F20"/>
                </a:solidFill>
                <a:latin typeface="+mj-lt"/>
                <a:cs typeface="PT Sans"/>
              </a:rPr>
              <a:t>Centre</a:t>
            </a:r>
            <a:endParaRPr sz="1200" dirty="0">
              <a:latin typeface="+mj-lt"/>
              <a:cs typeface="PT Sans"/>
            </a:endParaRPr>
          </a:p>
          <a:p>
            <a:pPr marL="7620" marR="3175">
              <a:lnSpc>
                <a:spcPct val="101000"/>
              </a:lnSpc>
              <a:spcBef>
                <a:spcPts val="970"/>
              </a:spcBef>
            </a:pPr>
            <a:r>
              <a:rPr sz="1200" spc="6" dirty="0">
                <a:latin typeface="+mj-lt"/>
                <a:cs typeface="PT Sans"/>
              </a:rPr>
              <a:t>D2,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IT</a:t>
            </a:r>
            <a:r>
              <a:rPr sz="1200" spc="-45" dirty="0">
                <a:latin typeface="+mj-lt"/>
                <a:cs typeface="PT Sans"/>
              </a:rPr>
              <a:t> </a:t>
            </a:r>
            <a:r>
              <a:rPr sz="1200" spc="-33" dirty="0">
                <a:latin typeface="+mj-lt"/>
                <a:cs typeface="PT Sans"/>
              </a:rPr>
              <a:t>P</a:t>
            </a:r>
            <a:r>
              <a:rPr sz="1200" spc="6" dirty="0">
                <a:latin typeface="+mj-lt"/>
                <a:cs typeface="PT Sans"/>
              </a:rPr>
              <a:t>ark,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Hill</a:t>
            </a:r>
            <a:r>
              <a:rPr sz="1200" spc="3" dirty="0">
                <a:latin typeface="+mj-lt"/>
                <a:cs typeface="PT Sans"/>
              </a:rPr>
              <a:t> </a:t>
            </a:r>
            <a:r>
              <a:rPr sz="1200" spc="9" dirty="0">
                <a:latin typeface="+mj-lt"/>
                <a:cs typeface="PT Sans"/>
              </a:rPr>
              <a:t>N</a:t>
            </a:r>
            <a:r>
              <a:rPr sz="1200" spc="-6" dirty="0">
                <a:latin typeface="+mj-lt"/>
                <a:cs typeface="PT Sans"/>
              </a:rPr>
              <a:t>o</a:t>
            </a:r>
            <a:r>
              <a:rPr sz="1200" spc="3" dirty="0">
                <a:latin typeface="+mj-lt"/>
                <a:cs typeface="PT Sans"/>
              </a:rPr>
              <a:t>.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2,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Rishi</a:t>
            </a:r>
            <a:r>
              <a:rPr sz="1200" spc="-9" dirty="0">
                <a:latin typeface="+mj-lt"/>
                <a:cs typeface="PT Sans"/>
              </a:rPr>
              <a:t>k</a:t>
            </a:r>
            <a:r>
              <a:rPr sz="1200" spc="6" dirty="0">
                <a:latin typeface="+mj-lt"/>
                <a:cs typeface="PT Sans"/>
              </a:rPr>
              <a:t>onda,  Madhurawada,</a:t>
            </a:r>
            <a:r>
              <a:rPr sz="1200" spc="-118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Visakhapatnam,</a:t>
            </a:r>
            <a:r>
              <a:rPr sz="1200" spc="-118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Andhra </a:t>
            </a:r>
            <a:r>
              <a:rPr sz="1200" spc="-306" dirty="0">
                <a:latin typeface="+mj-lt"/>
                <a:cs typeface="PT Sans"/>
              </a:rPr>
              <a:t> </a:t>
            </a:r>
            <a:r>
              <a:rPr sz="1200" spc="-33" dirty="0">
                <a:latin typeface="+mj-lt"/>
                <a:cs typeface="PT Sans"/>
              </a:rPr>
              <a:t>P</a:t>
            </a:r>
            <a:r>
              <a:rPr sz="1200" spc="6" dirty="0">
                <a:latin typeface="+mj-lt"/>
                <a:cs typeface="PT Sans"/>
              </a:rPr>
              <a:t>radesh,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India</a:t>
            </a:r>
            <a:r>
              <a:rPr sz="1200" spc="-94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-</a:t>
            </a:r>
            <a:r>
              <a:rPr sz="1200" spc="-94" dirty="0">
                <a:latin typeface="+mj-lt"/>
                <a:cs typeface="PT Sans"/>
              </a:rPr>
              <a:t> </a:t>
            </a:r>
            <a:r>
              <a:rPr sz="1200" spc="9" dirty="0">
                <a:latin typeface="+mj-lt"/>
                <a:cs typeface="PT Sans"/>
              </a:rPr>
              <a:t>530003</a:t>
            </a:r>
            <a:endParaRPr sz="1200" dirty="0">
              <a:latin typeface="+mj-lt"/>
              <a:cs typeface="PT Sans"/>
            </a:endParaRPr>
          </a:p>
          <a:p>
            <a:pPr marL="7620">
              <a:spcBef>
                <a:spcPts val="20"/>
              </a:spcBef>
              <a:tabLst>
                <a:tab pos="488315" algn="l"/>
              </a:tabLst>
            </a:pPr>
            <a:r>
              <a:rPr sz="1200" spc="6" dirty="0">
                <a:latin typeface="+mj-lt"/>
                <a:cs typeface="PT Sans"/>
              </a:rPr>
              <a:t>Email:	</a:t>
            </a:r>
            <a:r>
              <a:rPr sz="1200" spc="3" dirty="0">
                <a:latin typeface="+mj-lt"/>
                <a:cs typeface="PT Sans"/>
                <a:hlinkClick r:id="rId1"/>
              </a:rPr>
              <a:t>info@pennanttech.com</a:t>
            </a:r>
            <a:endParaRPr sz="1200" dirty="0">
              <a:latin typeface="+mj-lt"/>
              <a:cs typeface="PT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9115" y="4191794"/>
            <a:ext cx="2376091" cy="567438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620">
              <a:spcBef>
                <a:spcPts val="990"/>
              </a:spcBef>
            </a:pPr>
            <a:r>
              <a:rPr sz="1200" spc="9" dirty="0" smtClean="0">
                <a:latin typeface="+mj-lt"/>
                <a:cs typeface="PT Sans"/>
              </a:rPr>
              <a:t>UK</a:t>
            </a:r>
            <a:endParaRPr sz="1200" dirty="0">
              <a:latin typeface="+mj-lt"/>
              <a:cs typeface="PT Sans"/>
            </a:endParaRPr>
          </a:p>
          <a:p>
            <a:pPr marL="7620" marR="3175">
              <a:lnSpc>
                <a:spcPct val="101000"/>
              </a:lnSpc>
              <a:tabLst>
                <a:tab pos="290195" algn="l"/>
              </a:tabLst>
            </a:pPr>
            <a:r>
              <a:rPr sz="1200" spc="9" dirty="0">
                <a:latin typeface="+mj-lt"/>
                <a:cs typeface="PT Sans"/>
              </a:rPr>
              <a:t>20</a:t>
            </a:r>
            <a:r>
              <a:rPr sz="1200" spc="3" dirty="0">
                <a:latin typeface="+mj-lt"/>
                <a:cs typeface="PT Sans"/>
              </a:rPr>
              <a:t> </a:t>
            </a:r>
            <a:r>
              <a:rPr sz="1200" spc="9" dirty="0">
                <a:latin typeface="+mj-lt"/>
                <a:cs typeface="PT Sans"/>
              </a:rPr>
              <a:t>Han</a:t>
            </a:r>
            <a:r>
              <a:rPr sz="1200" spc="-9" dirty="0">
                <a:latin typeface="+mj-lt"/>
                <a:cs typeface="PT Sans"/>
              </a:rPr>
              <a:t>ov</a:t>
            </a:r>
            <a:r>
              <a:rPr sz="1200" spc="6" dirty="0">
                <a:latin typeface="+mj-lt"/>
                <a:cs typeface="PT Sans"/>
              </a:rPr>
              <a:t>er</a:t>
            </a:r>
            <a:r>
              <a:rPr sz="1200" spc="3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Square,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-67" dirty="0">
                <a:latin typeface="+mj-lt"/>
                <a:cs typeface="PT Sans"/>
              </a:rPr>
              <a:t>L</a:t>
            </a:r>
            <a:r>
              <a:rPr sz="1200" spc="9" dirty="0">
                <a:latin typeface="+mj-lt"/>
                <a:cs typeface="PT Sans"/>
              </a:rPr>
              <a:t>ondon</a:t>
            </a:r>
            <a:r>
              <a:rPr sz="1200" spc="-18" dirty="0">
                <a:latin typeface="+mj-lt"/>
                <a:cs typeface="PT Sans"/>
              </a:rPr>
              <a:t> </a:t>
            </a:r>
            <a:r>
              <a:rPr sz="1200" spc="9" dirty="0">
                <a:latin typeface="+mj-lt"/>
                <a:cs typeface="PT Sans"/>
              </a:rPr>
              <a:t>W1S</a:t>
            </a:r>
            <a:r>
              <a:rPr sz="1200" spc="3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1JY  Ph:	+44-(0)20-3078</a:t>
            </a:r>
            <a:r>
              <a:rPr sz="1200" dirty="0">
                <a:latin typeface="+mj-lt"/>
                <a:cs typeface="PT Sans"/>
              </a:rPr>
              <a:t> </a:t>
            </a:r>
            <a:r>
              <a:rPr sz="1200" spc="9" dirty="0">
                <a:latin typeface="+mj-lt"/>
                <a:cs typeface="PT Sans"/>
              </a:rPr>
              <a:t>5800</a:t>
            </a:r>
            <a:endParaRPr sz="1200" dirty="0">
              <a:latin typeface="+mj-lt"/>
              <a:cs typeface="PT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9590" y="4191794"/>
            <a:ext cx="1790828" cy="56425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620">
              <a:spcBef>
                <a:spcPts val="75"/>
              </a:spcBef>
            </a:pPr>
            <a:r>
              <a:rPr sz="1200" spc="6" dirty="0">
                <a:latin typeface="+mj-lt"/>
                <a:cs typeface="PT Sans"/>
              </a:rPr>
              <a:t>Middle</a:t>
            </a:r>
            <a:r>
              <a:rPr sz="1200" spc="-15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East</a:t>
            </a:r>
            <a:endParaRPr sz="1200" dirty="0">
              <a:latin typeface="+mj-lt"/>
              <a:cs typeface="PT Sans"/>
            </a:endParaRPr>
          </a:p>
          <a:p>
            <a:pPr marL="7620" marR="3175">
              <a:lnSpc>
                <a:spcPct val="101000"/>
              </a:lnSpc>
              <a:tabLst>
                <a:tab pos="290195" algn="l"/>
              </a:tabLst>
            </a:pPr>
            <a:r>
              <a:rPr sz="1200" spc="-12" dirty="0">
                <a:latin typeface="+mj-lt"/>
                <a:cs typeface="PT Sans"/>
              </a:rPr>
              <a:t>P</a:t>
            </a:r>
            <a:r>
              <a:rPr sz="1200" spc="9" dirty="0">
                <a:latin typeface="+mj-lt"/>
                <a:cs typeface="PT Sans"/>
              </a:rPr>
              <a:t>O</a:t>
            </a:r>
            <a:r>
              <a:rPr sz="1200" spc="3" dirty="0">
                <a:latin typeface="+mj-lt"/>
                <a:cs typeface="PT Sans"/>
              </a:rPr>
              <a:t> </a:t>
            </a:r>
            <a:r>
              <a:rPr sz="1200" spc="9" dirty="0">
                <a:latin typeface="+mj-lt"/>
                <a:cs typeface="PT Sans"/>
              </a:rPr>
              <a:t>B</a:t>
            </a:r>
            <a:r>
              <a:rPr sz="1200" spc="-21" dirty="0">
                <a:latin typeface="+mj-lt"/>
                <a:cs typeface="PT Sans"/>
              </a:rPr>
              <a:t>o</a:t>
            </a:r>
            <a:r>
              <a:rPr sz="1200" spc="6" dirty="0">
                <a:latin typeface="+mj-lt"/>
                <a:cs typeface="PT Sans"/>
              </a:rPr>
              <a:t>x</a:t>
            </a:r>
            <a:r>
              <a:rPr sz="1200" spc="-33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128831,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Dubai,</a:t>
            </a:r>
            <a:r>
              <a:rPr sz="1200" spc="-91" dirty="0">
                <a:latin typeface="+mj-lt"/>
                <a:cs typeface="PT Sans"/>
              </a:rPr>
              <a:t> </a:t>
            </a:r>
            <a:r>
              <a:rPr sz="1200" spc="6" dirty="0">
                <a:latin typeface="+mj-lt"/>
                <a:cs typeface="PT Sans"/>
              </a:rPr>
              <a:t>UAE  Ph:	+971-4-3961775</a:t>
            </a:r>
            <a:endParaRPr sz="1200" dirty="0">
              <a:latin typeface="+mj-lt"/>
              <a:cs typeface="PT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5374" y="4121815"/>
            <a:ext cx="0" cy="800349"/>
          </a:xfrm>
          <a:custGeom>
            <a:avLst/>
            <a:gdLst/>
            <a:ahLst/>
            <a:cxnLst/>
            <a:rect l="l" t="t" r="r" b="b"/>
            <a:pathLst>
              <a:path h="1319529">
                <a:moveTo>
                  <a:pt x="0" y="0"/>
                </a:moveTo>
                <a:lnTo>
                  <a:pt x="0" y="1319331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+mj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39404" y="4121815"/>
            <a:ext cx="0" cy="800349"/>
          </a:xfrm>
          <a:custGeom>
            <a:avLst/>
            <a:gdLst/>
            <a:ahLst/>
            <a:cxnLst/>
            <a:rect l="l" t="t" r="r" b="b"/>
            <a:pathLst>
              <a:path h="1319529">
                <a:moveTo>
                  <a:pt x="0" y="0"/>
                </a:moveTo>
                <a:lnTo>
                  <a:pt x="0" y="1319331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+mj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458" y="5773081"/>
            <a:ext cx="11555865" cy="0"/>
          </a:xfrm>
          <a:custGeom>
            <a:avLst/>
            <a:gdLst/>
            <a:ahLst/>
            <a:cxnLst/>
            <a:rect l="l" t="t" r="r" b="b"/>
            <a:pathLst>
              <a:path w="19057620">
                <a:moveTo>
                  <a:pt x="0" y="0"/>
                </a:moveTo>
                <a:lnTo>
                  <a:pt x="19057011" y="0"/>
                </a:lnTo>
              </a:path>
            </a:pathLst>
          </a:custGeom>
          <a:ln w="5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7"/>
          <p:cNvSpPr txBox="1"/>
          <p:nvPr/>
        </p:nvSpPr>
        <p:spPr>
          <a:xfrm>
            <a:off x="7529115" y="3921050"/>
            <a:ext cx="1332000" cy="19438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620">
              <a:spcBef>
                <a:spcPts val="75"/>
              </a:spcBef>
            </a:pPr>
            <a:r>
              <a:rPr sz="1200" b="1" spc="3" dirty="0">
                <a:solidFill>
                  <a:srgbClr val="F57F20"/>
                </a:solidFill>
                <a:latin typeface="+mj-lt"/>
                <a:cs typeface="PT Sans"/>
              </a:rPr>
              <a:t>Overseas</a:t>
            </a:r>
            <a:r>
              <a:rPr sz="1200" b="1" spc="-15" dirty="0">
                <a:solidFill>
                  <a:srgbClr val="F57F20"/>
                </a:solidFill>
                <a:latin typeface="+mj-lt"/>
                <a:cs typeface="PT Sans"/>
              </a:rPr>
              <a:t> </a:t>
            </a:r>
            <a:r>
              <a:rPr sz="1200" b="1" spc="3" dirty="0" smtClean="0">
                <a:solidFill>
                  <a:srgbClr val="F57F20"/>
                </a:solidFill>
                <a:latin typeface="+mj-lt"/>
                <a:cs typeface="PT Sans"/>
              </a:rPr>
              <a:t>Locations</a:t>
            </a:r>
            <a:endParaRPr sz="1200" dirty="0">
              <a:latin typeface="+mj-lt"/>
              <a:cs typeface="P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6540" y="1737682"/>
            <a:ext cx="34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IN" sz="1800" dirty="0" smtClean="0">
                <a:latin typeface="+mj-lt"/>
              </a:rPr>
              <a:t>Project Overview</a:t>
            </a:r>
            <a:endParaRPr lang="en-IN" sz="1800" dirty="0" smtClean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98468" y="1737682"/>
            <a:ext cx="540000" cy="540000"/>
          </a:xfrm>
          <a:prstGeom prst="ellipse">
            <a:avLst/>
          </a:prstGeom>
          <a:solidFill>
            <a:srgbClr val="FF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1</a:t>
            </a:r>
            <a:endParaRPr lang="en-US" sz="2000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98468" y="2420888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2</a:t>
            </a:r>
            <a:endParaRPr lang="en-US" sz="2000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98468" y="3110672"/>
            <a:ext cx="540000" cy="5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3</a:t>
            </a:r>
            <a:endParaRPr lang="en-US" sz="2000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6540" y="2420888"/>
            <a:ext cx="4643656" cy="54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IN" sz="1800" dirty="0" smtClean="0">
                <a:latin typeface="+mj-lt"/>
              </a:rPr>
              <a:t>Project Planning, Execution &amp; Demonstration</a:t>
            </a:r>
            <a:endParaRPr lang="en-IN" sz="1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46540" y="3110672"/>
            <a:ext cx="3420000" cy="54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IN" sz="1800" dirty="0" smtClean="0">
                <a:latin typeface="+mj-lt"/>
              </a:rPr>
              <a:t>Project Closure</a:t>
            </a:r>
            <a:endParaRPr lang="en-IN" sz="1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4972" y="2277682"/>
            <a:ext cx="4644000" cy="0"/>
          </a:xfrm>
          <a:prstGeom prst="line">
            <a:avLst/>
          </a:prstGeom>
          <a:ln>
            <a:solidFill>
              <a:srgbClr val="FF6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14972" y="2960888"/>
            <a:ext cx="464400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4972" y="3650672"/>
            <a:ext cx="46440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/>
          <p:nvPr/>
        </p:nvSpPr>
        <p:spPr>
          <a:xfrm>
            <a:off x="1162864" y="229394"/>
            <a:ext cx="6588000" cy="46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1800" b="1" kern="0" dirty="0" smtClean="0">
                <a:solidFill>
                  <a:sysClr val="windowText" lastClr="000000"/>
                </a:solidFill>
              </a:rPr>
              <a:t>Project Highlights	</a:t>
            </a:r>
            <a:endParaRPr lang="en-IN" sz="1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764" y="1268760"/>
            <a:ext cx="8064896" cy="475252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rtlCol="0" anchor="t" anchorCtr="0">
            <a:noAutofit/>
          </a:bodyPr>
          <a:lstStyle/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</a:rPr>
              <a:t>Project Overview: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0676" y="1268760"/>
            <a:ext cx="3384376" cy="4752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rtlCol="0" anchor="t" anchorCtr="0">
            <a:noAutofit/>
          </a:bodyPr>
          <a:lstStyle/>
          <a:p>
            <a:pPr algn="ctr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</a:rPr>
              <a:t>Project Team 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Team leader: </a:t>
            </a: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	M. ARUN KUMAR</a:t>
            </a: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	Md. IMRAN</a:t>
            </a: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Team Members:</a:t>
            </a: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	K. SAI RENUKA</a:t>
            </a: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	A. VENKATA NARASIMHA</a:t>
            </a: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	M. VAMSI</a:t>
            </a: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	S. RABIN KUMAR</a:t>
            </a: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764" y="1268760"/>
            <a:ext cx="11593288" cy="48965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rtlCol="0" anchor="t" anchorCtr="0">
            <a:noAutofit/>
          </a:bodyPr>
          <a:lstStyle/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Problem statement/ Challenges you are addressing with this project:</a:t>
            </a:r>
            <a:endParaRPr lang="en-IN" sz="1600" b="1" dirty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</a:rPr>
              <a:t>Project Goals: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Open Sans"/>
              <a:ea typeface="Times New Roman" panose="02020603050405020304"/>
              <a:cs typeface="Open Sans"/>
            </a:endParaRPr>
          </a:p>
        </p:txBody>
      </p:sp>
      <p:sp>
        <p:nvSpPr>
          <p:cNvPr id="4" name="Title 2"/>
          <p:cNvSpPr txBox="1"/>
          <p:nvPr/>
        </p:nvSpPr>
        <p:spPr>
          <a:xfrm>
            <a:off x="1162864" y="229394"/>
            <a:ext cx="6588000" cy="46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1800" b="1" kern="0" dirty="0" smtClean="0">
                <a:solidFill>
                  <a:sysClr val="windowText" lastClr="000000"/>
                </a:solidFill>
              </a:rPr>
              <a:t>Project Highlights	</a:t>
            </a:r>
            <a:endParaRPr lang="en-IN" sz="18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0206" y="777194"/>
            <a:ext cx="19812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M. ARUN KUMAR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3806" y="777194"/>
            <a:ext cx="91440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 smtClean="0">
                <a:solidFill>
                  <a:schemeClr val="tx1"/>
                </a:solidFill>
              </a:rPr>
              <a:t>&lt;&lt;Primary Role played in the project with all the details&gt;&gt;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000" y="1719194"/>
            <a:ext cx="19812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Md. IMRAN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90600" y="1719194"/>
            <a:ext cx="91440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 smtClean="0">
                <a:solidFill>
                  <a:schemeClr val="tx1"/>
                </a:solidFill>
              </a:rPr>
              <a:t>&lt;&lt;Primary Role played in the project with all the details&gt;&gt;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0206" y="2661194"/>
            <a:ext cx="19812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K. SAI RENUKA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3806" y="2661194"/>
            <a:ext cx="91440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User Dashboard, User Profile management, Management of Passengers related to User, User Ticket Management and Cancellation, Trip Rating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0206" y="3603194"/>
            <a:ext cx="19812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A.V. NARASIMHA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13806" y="3603194"/>
            <a:ext cx="91440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0206" y="4545194"/>
            <a:ext cx="19812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M. VAMSI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13806" y="4545194"/>
            <a:ext cx="91440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Authentication, OTP Management, Email and User Experience Design, Admin Graphs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0206" y="5487194"/>
            <a:ext cx="19812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S. RABIN KUMAR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3806" y="5487194"/>
            <a:ext cx="9144000" cy="900000"/>
          </a:xfrm>
          <a:prstGeom prst="round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1400" dirty="0">
                <a:solidFill>
                  <a:schemeClr val="tx1"/>
                </a:solidFill>
              </a:rPr>
              <a:t>Designed Add Passenger Form, Ticket Preview and Confirmation Pages For Ticket Booking and Login Filters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1162864" y="229394"/>
            <a:ext cx="6588000" cy="46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1800" b="1" kern="0" dirty="0" smtClean="0">
                <a:solidFill>
                  <a:sysClr val="windowText" lastClr="000000"/>
                </a:solidFill>
              </a:rPr>
              <a:t>Project </a:t>
            </a:r>
            <a:r>
              <a:rPr lang="en-IN" sz="1800" b="1" kern="0" dirty="0" smtClean="0">
                <a:solidFill>
                  <a:sysClr val="windowText" lastClr="000000"/>
                </a:solidFill>
              </a:rPr>
              <a:t>Team – High level roles &amp; responsibilities</a:t>
            </a:r>
            <a:endParaRPr lang="en-IN" sz="18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764" y="1268760"/>
            <a:ext cx="11593288" cy="48965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rtlCol="0" anchor="t" anchorCtr="0">
            <a:noAutofit/>
          </a:bodyPr>
          <a:lstStyle/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</a:rPr>
              <a:t>Approach:</a:t>
            </a:r>
            <a:endParaRPr lang="en-IN" sz="1600" b="1" dirty="0" smtClean="0">
              <a:solidFill>
                <a:schemeClr val="tx1"/>
              </a:solidFill>
              <a:latin typeface="+mj-lt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</a:rPr>
              <a:t>Modules:</a:t>
            </a:r>
            <a:endParaRPr lang="en-IN" sz="1600" b="1" dirty="0" smtClean="0">
              <a:solidFill>
                <a:schemeClr val="tx1"/>
              </a:solidFill>
              <a:latin typeface="+mj-lt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  <a:ea typeface="Times New Roman" panose="02020603050405020304"/>
                <a:cs typeface="Open Sans"/>
              </a:rPr>
              <a:t>Phases:</a:t>
            </a: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</p:txBody>
      </p:sp>
      <p:sp>
        <p:nvSpPr>
          <p:cNvPr id="4" name="Title 2"/>
          <p:cNvSpPr txBox="1"/>
          <p:nvPr/>
        </p:nvSpPr>
        <p:spPr>
          <a:xfrm>
            <a:off x="1162864" y="229394"/>
            <a:ext cx="6588000" cy="46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1800" b="1" kern="0" dirty="0" smtClean="0">
                <a:solidFill>
                  <a:sysClr val="windowText" lastClr="000000"/>
                </a:solidFill>
              </a:rPr>
              <a:t>Project Approach</a:t>
            </a:r>
            <a:endParaRPr lang="en-IN" sz="18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764" y="1268760"/>
            <a:ext cx="11593288" cy="48965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rtlCol="0" anchor="t" anchorCtr="0">
            <a:noAutofit/>
          </a:bodyPr>
          <a:lstStyle/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</a:rPr>
              <a:t>Planning - Tasks &amp; Task Allocation</a:t>
            </a:r>
            <a:endParaRPr lang="en-IN" sz="1600" b="1" dirty="0" smtClean="0">
              <a:solidFill>
                <a:schemeClr val="tx1"/>
              </a:solidFill>
              <a:latin typeface="+mj-lt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</a:rPr>
              <a:t>Project Controls Adopted/</a:t>
            </a:r>
            <a:endParaRPr lang="en-IN" sz="1600" b="1" dirty="0" smtClean="0">
              <a:solidFill>
                <a:schemeClr val="tx1"/>
              </a:solidFill>
              <a:latin typeface="+mj-lt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</p:txBody>
      </p:sp>
      <p:sp>
        <p:nvSpPr>
          <p:cNvPr id="4" name="Title 2"/>
          <p:cNvSpPr txBox="1"/>
          <p:nvPr/>
        </p:nvSpPr>
        <p:spPr>
          <a:xfrm>
            <a:off x="1162864" y="229394"/>
            <a:ext cx="6588000" cy="46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1800" b="1" kern="0" dirty="0" smtClean="0">
                <a:solidFill>
                  <a:sysClr val="windowText" lastClr="000000"/>
                </a:solidFill>
              </a:rPr>
              <a:t>Project Planning, Management &amp; Control</a:t>
            </a:r>
            <a:endParaRPr lang="en-IN" sz="18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1162864" y="229394"/>
            <a:ext cx="6588000" cy="46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1800" b="1" kern="0" dirty="0" smtClean="0">
                <a:solidFill>
                  <a:sysClr val="windowText" lastClr="000000"/>
                </a:solidFill>
              </a:rPr>
              <a:t>Project – Demonstration </a:t>
            </a:r>
            <a:endParaRPr lang="en-IN" sz="18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764" y="1268760"/>
            <a:ext cx="11593288" cy="489654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rtlCol="0" anchor="t" anchorCtr="0">
            <a:noAutofit/>
          </a:bodyPr>
          <a:lstStyle/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</a:rPr>
              <a:t>Project Review (Planned vs Actual)</a:t>
            </a:r>
            <a:endParaRPr lang="en-IN" sz="1600" b="1" dirty="0" smtClean="0">
              <a:solidFill>
                <a:schemeClr val="tx1"/>
              </a:solidFill>
              <a:latin typeface="+mj-lt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j-lt"/>
              </a:rPr>
              <a:t>Lessons/ Key takeaways</a:t>
            </a:r>
            <a:endParaRPr lang="en-IN" sz="1600" b="1" dirty="0" smtClean="0">
              <a:solidFill>
                <a:schemeClr val="tx1"/>
              </a:solidFill>
              <a:latin typeface="+mj-lt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  <a:p>
            <a:pPr algn="just" defTabSz="666750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en-IN" sz="1600" b="1" dirty="0" smtClean="0">
              <a:solidFill>
                <a:schemeClr val="tx1"/>
              </a:solidFill>
              <a:latin typeface="+mj-lt"/>
              <a:ea typeface="Times New Roman" panose="02020603050405020304"/>
              <a:cs typeface="Open Sans"/>
            </a:endParaRPr>
          </a:p>
        </p:txBody>
      </p:sp>
      <p:sp>
        <p:nvSpPr>
          <p:cNvPr id="4" name="Title 2"/>
          <p:cNvSpPr txBox="1"/>
          <p:nvPr/>
        </p:nvSpPr>
        <p:spPr>
          <a:xfrm>
            <a:off x="1162864" y="229394"/>
            <a:ext cx="6588000" cy="46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1800" b="1" kern="0" dirty="0" smtClean="0">
                <a:solidFill>
                  <a:sysClr val="windowText" lastClr="000000"/>
                </a:solidFill>
              </a:rPr>
              <a:t>Project – Closure</a:t>
            </a:r>
            <a:endParaRPr lang="en-IN" sz="18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Presentation</Application>
  <PresentationFormat>Custom</PresentationFormat>
  <Paragraphs>155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PT Sans</vt:lpstr>
      <vt:lpstr>Segoe Print</vt:lpstr>
      <vt:lpstr>Calibri</vt:lpstr>
      <vt:lpstr>Open Sans</vt:lpstr>
      <vt:lpstr>Calibri Light</vt:lpstr>
      <vt:lpstr>Open Sans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platform based Lending Software System</dc:title>
  <dc:creator>Kamal Kumar R</dc:creator>
  <cp:lastModifiedBy>vamsi.m</cp:lastModifiedBy>
  <cp:revision>589</cp:revision>
  <dcterms:created xsi:type="dcterms:W3CDTF">2022-01-11T11:03:00Z</dcterms:created>
  <dcterms:modified xsi:type="dcterms:W3CDTF">2023-07-05T13:01:21Z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2022-01-11T05:30:00Z</vt:filetime>
  </property>
  <property fmtid="{D5CDD505-2E9C-101B-9397-08002B2CF9AE}" pid="3" name="Creator">
    <vt:lpwstr>Adobe InDesign 17.0 (Windows)</vt:lpwstr>
  </property>
  <property fmtid="{D5CDD505-2E9C-101B-9397-08002B2CF9AE}" pid="4" name="LastSaved">
    <vt:filetime>2022-01-11T05:30:00Z</vt:filetime>
  </property>
  <property fmtid="{D5CDD505-2E9C-101B-9397-08002B2CF9AE}" pid="5" name="ICV">
    <vt:lpwstr>DEA171D658B3413C8897CA17815323EC</vt:lpwstr>
  </property>
  <property fmtid="{D5CDD505-2E9C-101B-9397-08002B2CF9AE}" pid="6" name="KSOProductBuildVer">
    <vt:lpwstr>1033-11.2.0.11537</vt:lpwstr>
  </property>
</Properties>
</file>