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8FC3-F870-301F-6465-B109739C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18BB-92EE-6504-D78B-ED1DC653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D73C-A0AE-A02C-CCC8-6FB6DC29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F43D2-9E98-44D9-A8E8-881990D8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8CE1-F89D-C8CE-6685-5665589D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CA06-9941-2D47-C1F9-2B7F2125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23693-9149-DD4A-0264-E7AD688A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4C0E-DAB1-640D-DEEA-BF2C7638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61868-7F3B-E35D-B50A-B6BDFEC8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24D9-4541-7EE6-5178-344FAA84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889D5-0F37-26A5-CA2F-20EBEC794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6237-46B3-5BE1-8C44-8BEEB604C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3B85-F8B8-F91E-D341-E19392BF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825C7-9963-3D90-487A-9CF6668F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0B8C-5E01-3E3E-9A48-29AD3F4D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240E-707E-0506-014C-4CE7B911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1534-A6A0-F128-CC6D-06014603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CC444-27E0-CD12-1CC6-AB477128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C858-5868-4B9E-B28C-35CF98E4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490C-D8AF-6EFD-D638-21D2C8D2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2A5B-1459-8D19-DF3E-1ACD0CB9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AFECB-32A9-0F5E-41BA-DC46F4E4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4791-5785-0F12-0515-C802FAA1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EF1B-FE98-CDE7-EDAF-D75B7D17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28E8-D3D5-6474-5240-7D4977A3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EBC9-BD3F-D141-36A6-53B13FE6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55E3-1DFC-6736-80A9-48483112A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81103-2581-C39D-D0C8-4439353C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B055A-5D1F-8581-E119-D8996E0C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F0368-A4E5-947E-7851-D1ED0AD1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E633-C0BA-3FE4-6FAC-774F9DB5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5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AAD8-5209-3DCB-4B23-1A9379B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F52E-0C39-E0F0-B977-0042AC6A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5ABB7-C703-DC0A-D4DB-EDF935199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9EE3D-927C-5418-96EE-E6F133F42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5B1CD-57A3-A4B0-744E-5F58E65B5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E1645-2DCB-D0AF-3927-4CC3BC33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E3B9E-4691-F350-AC64-0CE85984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BF9FA-375F-7AEC-CFD5-835549FD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928B-2565-A4E1-EAF4-FCDCD102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FEAF7-490D-18A7-7279-B433F9BC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96F93-BD2E-B6CB-9816-1DF75CB3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CE2AF-C0EC-8F99-011D-FF535B53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42E69-76A4-42D7-E8E7-65E4CAAD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B73A2-0145-F23A-2B42-C4E8EC7F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8173D-7860-EC4C-B1D6-4294EDAE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599E-9B68-E1BC-8F12-6765BD27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F8D0-E452-A4C7-2E43-85BD99F6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C2567-4B10-A0ED-742F-EF0F9E0D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2D79-7101-176D-883B-4CB0D363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9DCF8-B538-0853-B352-F0D1CF4A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5CFF-F4E5-0B45-3606-376575B8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01BC-D18F-3E67-9DF2-6D949A4A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1EA4D-01AB-CF38-B4DD-6B01698FA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545B-07A0-5BD8-6576-5A1CED05E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7569-D77E-EB9D-CF85-9F6B43EC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E673F-F869-8F4E-9D82-310395D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3BD1-6795-FBF0-DF48-34A1D46A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5A936-3AA5-503C-E66F-42A5FFFB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505B-1D96-5D15-5A31-0BC71D42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6A02-DC3A-87FA-394D-B3A9632F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1D88F-A8AA-4ADD-B422-DFBF8C4BB7D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1DAA-8FAC-B258-1B92-C947FF7E5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0DEF-26F2-2B04-F5D2-92292F998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C3CD-5A2D-4FE9-8E4A-E7A5C941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A55DD2-B7CE-CA42-1D0F-D1F57D0D43D7}"/>
              </a:ext>
            </a:extLst>
          </p:cNvPr>
          <p:cNvSpPr txBox="1"/>
          <p:nvPr/>
        </p:nvSpPr>
        <p:spPr>
          <a:xfrm>
            <a:off x="284672" y="888521"/>
            <a:ext cx="486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Firebase ( by Google in 2014 )</a:t>
            </a:r>
            <a:endParaRPr lang="en-US" sz="2400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D0A12-14C0-ADF4-DF21-52F0A810FBCB}"/>
              </a:ext>
            </a:extLst>
          </p:cNvPr>
          <p:cNvSpPr txBox="1"/>
          <p:nvPr/>
        </p:nvSpPr>
        <p:spPr>
          <a:xfrm>
            <a:off x="480204" y="2060111"/>
            <a:ext cx="11231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 is a backend-as-a-service (BaaS) platform from Google that helps developers build, run, and grow mobile and web applications by providing a comprehensive suite of tools and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offers ready-made backend components like databases, user authentication, file storage, serverless functions, and analytics, allowing developers to focus on building the user-facing features of their apps without managing server-side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Helps Developers to focus on frontend , accelerated development ,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aspect of firebase are BaaS ,Real time data ( 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json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) , authentication , cloud functions, hosting, analytics and monitoring , machine learning, cross-platform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AF86AE-D685-9DD7-E214-3A938F4A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937" y="51366"/>
            <a:ext cx="396295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3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A55DD2-B7CE-CA42-1D0F-D1F57D0D43D7}"/>
              </a:ext>
            </a:extLst>
          </p:cNvPr>
          <p:cNvSpPr txBox="1"/>
          <p:nvPr/>
        </p:nvSpPr>
        <p:spPr>
          <a:xfrm>
            <a:off x="284672" y="888521"/>
            <a:ext cx="4865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dirty="0">
                <a:effectLst/>
              </a:rPr>
              <a:t>How GDG use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D0A12-14C0-ADF4-DF21-52F0A810FBCB}"/>
              </a:ext>
            </a:extLst>
          </p:cNvPr>
          <p:cNvSpPr txBox="1"/>
          <p:nvPr/>
        </p:nvSpPr>
        <p:spPr>
          <a:xfrm>
            <a:off x="480203" y="2060111"/>
            <a:ext cx="113034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use firebase for managing our GDG website’s ( own website , hackathon site 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… )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integrate authentication for users login/sign up to check trusted user ( not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acesse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user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use database for store the user data’s and various operations…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get all details immediately by real-time sync to keep up-to-date.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integrate c</a:t>
            </a:r>
            <a:r>
              <a:rPr lang="en-US" dirty="0"/>
              <a:t>loud functions automation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make all our work in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access by c</a:t>
            </a:r>
            <a:r>
              <a:rPr lang="en-US" dirty="0"/>
              <a:t>ross-platform like it works in web + mobile apps( Flutter ) Firebase as the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analyze and get insight from the application by use of firebase ( like how many user’s logged in last 30 days 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C5BC5-6D79-F63D-7432-88F699568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937" y="51366"/>
            <a:ext cx="3962953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6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R</dc:creator>
  <cp:lastModifiedBy>ARUN R</cp:lastModifiedBy>
  <cp:revision>2</cp:revision>
  <dcterms:created xsi:type="dcterms:W3CDTF">2025-09-18T13:24:20Z</dcterms:created>
  <dcterms:modified xsi:type="dcterms:W3CDTF">2025-09-18T13:50:57Z</dcterms:modified>
</cp:coreProperties>
</file>