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4"/>
    <p:sldMasterId id="214748369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Space Mono"/>
      <p:regular r:id="rId12"/>
      <p:bold r:id="rId13"/>
      <p:italic r:id="rId14"/>
      <p:boldItalic r:id="rId15"/>
    </p:embeddedFont>
    <p:embeddedFont>
      <p:font typeface="Poppins"/>
      <p:regular r:id="rId16"/>
      <p:bold r:id="rId17"/>
      <p:italic r:id="rId18"/>
      <p:boldItalic r:id="rId19"/>
    </p:embeddedFont>
    <p:embeddedFont>
      <p:font typeface="Poppins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Light-regular.fntdata"/><Relationship Id="rId22" Type="http://schemas.openxmlformats.org/officeDocument/2006/relationships/font" Target="fonts/PoppinsLight-italic.fntdata"/><Relationship Id="rId21" Type="http://schemas.openxmlformats.org/officeDocument/2006/relationships/font" Target="fonts/PoppinsLight-bold.fntdata"/><Relationship Id="rId23" Type="http://schemas.openxmlformats.org/officeDocument/2006/relationships/font" Target="fonts/Poppins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SpaceMono-bold.fntdata"/><Relationship Id="rId12" Type="http://schemas.openxmlformats.org/officeDocument/2006/relationships/font" Target="fonts/SpaceMono-regular.fntdata"/><Relationship Id="rId15" Type="http://schemas.openxmlformats.org/officeDocument/2006/relationships/font" Target="fonts/SpaceMono-boldItalic.fntdata"/><Relationship Id="rId14" Type="http://schemas.openxmlformats.org/officeDocument/2006/relationships/font" Target="fonts/SpaceMono-italic.fntdata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951eeb159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951eeb159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951eeb159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951eeb159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951eeb159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951eeb159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951eeb159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951eeb159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1951eeb159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1951eeb159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image, annotations, and captions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4"/>
          <p:cNvSpPr/>
          <p:nvPr>
            <p:ph idx="2" type="pic"/>
          </p:nvPr>
        </p:nvSpPr>
        <p:spPr>
          <a:xfrm>
            <a:off x="0" y="0"/>
            <a:ext cx="9144000" cy="23649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39600" y="2515437"/>
            <a:ext cx="9558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50"/>
              <a:buNone/>
              <a:defRPr b="1" sz="75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9pPr>
          </a:lstStyle>
          <a:p/>
        </p:txBody>
      </p:sp>
      <p:sp>
        <p:nvSpPr>
          <p:cNvPr id="58" name="Google Shape;58;p14"/>
          <p:cNvSpPr txBox="1"/>
          <p:nvPr>
            <p:ph idx="3" type="subTitle"/>
          </p:nvPr>
        </p:nvSpPr>
        <p:spPr>
          <a:xfrm>
            <a:off x="1457784" y="2515437"/>
            <a:ext cx="9558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50"/>
              <a:buNone/>
              <a:defRPr b="1" sz="75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9pPr>
          </a:lstStyle>
          <a:p/>
        </p:txBody>
      </p:sp>
      <p:sp>
        <p:nvSpPr>
          <p:cNvPr id="59" name="Google Shape;59;p14"/>
          <p:cNvSpPr txBox="1"/>
          <p:nvPr>
            <p:ph idx="4" type="subTitle"/>
          </p:nvPr>
        </p:nvSpPr>
        <p:spPr>
          <a:xfrm>
            <a:off x="2775967" y="2515437"/>
            <a:ext cx="9558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50"/>
              <a:buNone/>
              <a:defRPr b="1" sz="75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9pPr>
          </a:lstStyle>
          <a:p/>
        </p:txBody>
      </p:sp>
      <p:sp>
        <p:nvSpPr>
          <p:cNvPr id="60" name="Google Shape;60;p14"/>
          <p:cNvSpPr txBox="1"/>
          <p:nvPr>
            <p:ph idx="5" type="subTitle"/>
          </p:nvPr>
        </p:nvSpPr>
        <p:spPr>
          <a:xfrm>
            <a:off x="4094151" y="2515437"/>
            <a:ext cx="9558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50"/>
              <a:buNone/>
              <a:defRPr b="1" sz="75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9pPr>
          </a:lstStyle>
          <a:p/>
        </p:txBody>
      </p:sp>
      <p:sp>
        <p:nvSpPr>
          <p:cNvPr id="61" name="Google Shape;61;p14"/>
          <p:cNvSpPr txBox="1"/>
          <p:nvPr>
            <p:ph idx="6" type="subTitle"/>
          </p:nvPr>
        </p:nvSpPr>
        <p:spPr>
          <a:xfrm>
            <a:off x="5412334" y="2515437"/>
            <a:ext cx="9558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50"/>
              <a:buNone/>
              <a:defRPr b="1" sz="75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9pPr>
          </a:lstStyle>
          <a:p/>
        </p:txBody>
      </p:sp>
      <p:sp>
        <p:nvSpPr>
          <p:cNvPr id="62" name="Google Shape;62;p14"/>
          <p:cNvSpPr txBox="1"/>
          <p:nvPr>
            <p:ph idx="7" type="subTitle"/>
          </p:nvPr>
        </p:nvSpPr>
        <p:spPr>
          <a:xfrm>
            <a:off x="6730518" y="2515437"/>
            <a:ext cx="9558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50"/>
              <a:buNone/>
              <a:defRPr b="1" sz="75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9pPr>
          </a:lstStyle>
          <a:p/>
        </p:txBody>
      </p:sp>
      <p:sp>
        <p:nvSpPr>
          <p:cNvPr id="63" name="Google Shape;63;p14"/>
          <p:cNvSpPr txBox="1"/>
          <p:nvPr>
            <p:ph idx="8" type="subTitle"/>
          </p:nvPr>
        </p:nvSpPr>
        <p:spPr>
          <a:xfrm>
            <a:off x="8048701" y="2515437"/>
            <a:ext cx="9558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50"/>
              <a:buNone/>
              <a:defRPr b="1" sz="75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9pPr>
          </a:lstStyle>
          <a:p/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19800" y="4187725"/>
            <a:ext cx="9104400" cy="8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  <p:sp>
        <p:nvSpPr>
          <p:cNvPr id="65" name="Google Shape;65;p14"/>
          <p:cNvSpPr txBox="1"/>
          <p:nvPr>
            <p:ph idx="9" type="subTitle"/>
          </p:nvPr>
        </p:nvSpPr>
        <p:spPr>
          <a:xfrm>
            <a:off x="4936920" y="2933413"/>
            <a:ext cx="18633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6" name="Google Shape;66;p14"/>
          <p:cNvSpPr txBox="1"/>
          <p:nvPr>
            <p:ph idx="13" type="body"/>
          </p:nvPr>
        </p:nvSpPr>
        <p:spPr>
          <a:xfrm>
            <a:off x="4936939" y="3312062"/>
            <a:ext cx="18633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67" name="Google Shape;67;p14"/>
          <p:cNvSpPr txBox="1"/>
          <p:nvPr>
            <p:ph idx="14" type="subTitle"/>
          </p:nvPr>
        </p:nvSpPr>
        <p:spPr>
          <a:xfrm>
            <a:off x="6984180" y="2933413"/>
            <a:ext cx="18633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8" name="Google Shape;68;p14"/>
          <p:cNvSpPr txBox="1"/>
          <p:nvPr>
            <p:ph idx="15" type="body"/>
          </p:nvPr>
        </p:nvSpPr>
        <p:spPr>
          <a:xfrm>
            <a:off x="6984199" y="3312062"/>
            <a:ext cx="18633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5"/>
          <p:cNvSpPr/>
          <p:nvPr>
            <p:ph idx="2" type="pic"/>
          </p:nvPr>
        </p:nvSpPr>
        <p:spPr>
          <a:xfrm>
            <a:off x="0" y="0"/>
            <a:ext cx="9144000" cy="23649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19800" y="4187725"/>
            <a:ext cx="9104400" cy="8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TITLE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620775" y="2157000"/>
            <a:ext cx="7865100" cy="8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TITLE_1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19800" y="4187725"/>
            <a:ext cx="9104400" cy="8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182150" y="994250"/>
            <a:ext cx="6779700" cy="17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ex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 rot="-5400000">
            <a:off x="-106275" y="461212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83" name="Google Shape;83;p18"/>
          <p:cNvSpPr txBox="1"/>
          <p:nvPr>
            <p:ph idx="2" type="subTitle"/>
          </p:nvPr>
        </p:nvSpPr>
        <p:spPr>
          <a:xfrm rot="-5400000">
            <a:off x="-106275" y="3884650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84" name="Google Shape;84;p18"/>
          <p:cNvSpPr txBox="1"/>
          <p:nvPr>
            <p:ph idx="3" type="subTitle"/>
          </p:nvPr>
        </p:nvSpPr>
        <p:spPr>
          <a:xfrm rot="-5400000">
            <a:off x="-106275" y="315717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85" name="Google Shape;85;p18"/>
          <p:cNvSpPr txBox="1"/>
          <p:nvPr>
            <p:ph idx="4" type="subTitle"/>
          </p:nvPr>
        </p:nvSpPr>
        <p:spPr>
          <a:xfrm rot="-5400000">
            <a:off x="-106275" y="2429700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86" name="Google Shape;86;p18"/>
          <p:cNvSpPr txBox="1"/>
          <p:nvPr>
            <p:ph idx="5" type="subTitle"/>
          </p:nvPr>
        </p:nvSpPr>
        <p:spPr>
          <a:xfrm rot="-5400000">
            <a:off x="-106275" y="170222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87" name="Google Shape;87;p18"/>
          <p:cNvSpPr txBox="1"/>
          <p:nvPr>
            <p:ph idx="6" type="subTitle"/>
          </p:nvPr>
        </p:nvSpPr>
        <p:spPr>
          <a:xfrm rot="-5400000">
            <a:off x="-106275" y="974750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88" name="Google Shape;88;p18"/>
          <p:cNvSpPr txBox="1"/>
          <p:nvPr>
            <p:ph idx="7" type="subTitle"/>
          </p:nvPr>
        </p:nvSpPr>
        <p:spPr>
          <a:xfrm rot="-5400000">
            <a:off x="-106275" y="24727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89" name="Google Shape;89;p18"/>
          <p:cNvSpPr txBox="1"/>
          <p:nvPr>
            <p:ph idx="8" type="subTitle"/>
          </p:nvPr>
        </p:nvSpPr>
        <p:spPr>
          <a:xfrm>
            <a:off x="4317185" y="258750"/>
            <a:ext cx="2832900" cy="3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5628400" y="1039100"/>
            <a:ext cx="3389400" cy="39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Font typeface="Poppins Light"/>
              <a:buNone/>
              <a:defRPr sz="38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SECTION_HEADER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9"/>
          <p:cNvSpPr txBox="1"/>
          <p:nvPr>
            <p:ph type="title"/>
          </p:nvPr>
        </p:nvSpPr>
        <p:spPr>
          <a:xfrm>
            <a:off x="639450" y="2157000"/>
            <a:ext cx="7865100" cy="8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4936929" y="3327125"/>
            <a:ext cx="35490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SECTION_HEADER_2_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620775" y="1946600"/>
            <a:ext cx="35490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620775" y="258750"/>
            <a:ext cx="77478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SECTION_HEADER_2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21"/>
          <p:cNvSpPr txBox="1"/>
          <p:nvPr>
            <p:ph type="title"/>
          </p:nvPr>
        </p:nvSpPr>
        <p:spPr>
          <a:xfrm>
            <a:off x="639450" y="2157000"/>
            <a:ext cx="7865100" cy="8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SECTION_HEADER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22"/>
          <p:cNvSpPr txBox="1"/>
          <p:nvPr>
            <p:ph type="title"/>
          </p:nvPr>
        </p:nvSpPr>
        <p:spPr>
          <a:xfrm>
            <a:off x="620775" y="258750"/>
            <a:ext cx="77478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9pPr>
          </a:lstStyle>
          <a:p/>
        </p:txBody>
      </p:sp>
      <p:sp>
        <p:nvSpPr>
          <p:cNvPr id="105" name="Google Shape;105;p22"/>
          <p:cNvSpPr txBox="1"/>
          <p:nvPr>
            <p:ph idx="1" type="subTitle"/>
          </p:nvPr>
        </p:nvSpPr>
        <p:spPr>
          <a:xfrm>
            <a:off x="620775" y="2429375"/>
            <a:ext cx="22251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" name="Google Shape;106;p22"/>
          <p:cNvSpPr txBox="1"/>
          <p:nvPr>
            <p:ph idx="2" type="subTitle"/>
          </p:nvPr>
        </p:nvSpPr>
        <p:spPr>
          <a:xfrm>
            <a:off x="3459433" y="2429375"/>
            <a:ext cx="22251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7" name="Google Shape;107;p22"/>
          <p:cNvSpPr txBox="1"/>
          <p:nvPr>
            <p:ph idx="3" type="subTitle"/>
          </p:nvPr>
        </p:nvSpPr>
        <p:spPr>
          <a:xfrm>
            <a:off x="6260783" y="2429375"/>
            <a:ext cx="22251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8" name="Google Shape;108;p22"/>
          <p:cNvSpPr txBox="1"/>
          <p:nvPr>
            <p:ph idx="4" type="subTitle"/>
          </p:nvPr>
        </p:nvSpPr>
        <p:spPr>
          <a:xfrm>
            <a:off x="620775" y="3584600"/>
            <a:ext cx="22251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22"/>
          <p:cNvSpPr txBox="1"/>
          <p:nvPr>
            <p:ph idx="5" type="subTitle"/>
          </p:nvPr>
        </p:nvSpPr>
        <p:spPr>
          <a:xfrm>
            <a:off x="3459433" y="3584600"/>
            <a:ext cx="22251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22"/>
          <p:cNvSpPr txBox="1"/>
          <p:nvPr>
            <p:ph idx="6" type="subTitle"/>
          </p:nvPr>
        </p:nvSpPr>
        <p:spPr>
          <a:xfrm>
            <a:off x="6260783" y="3584600"/>
            <a:ext cx="22251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annotations" type="tx">
  <p:cSld name="TITLE_AND_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3"/>
          <p:cNvSpPr txBox="1"/>
          <p:nvPr>
            <p:ph idx="1" type="subTitle"/>
          </p:nvPr>
        </p:nvSpPr>
        <p:spPr>
          <a:xfrm rot="-5400000">
            <a:off x="-106275" y="461212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114" name="Google Shape;114;p23"/>
          <p:cNvSpPr txBox="1"/>
          <p:nvPr>
            <p:ph idx="2" type="subTitle"/>
          </p:nvPr>
        </p:nvSpPr>
        <p:spPr>
          <a:xfrm rot="-5400000">
            <a:off x="-106275" y="3884650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115" name="Google Shape;115;p23"/>
          <p:cNvSpPr txBox="1"/>
          <p:nvPr>
            <p:ph idx="3" type="subTitle"/>
          </p:nvPr>
        </p:nvSpPr>
        <p:spPr>
          <a:xfrm rot="-5400000">
            <a:off x="-106275" y="315717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116" name="Google Shape;116;p23"/>
          <p:cNvSpPr txBox="1"/>
          <p:nvPr>
            <p:ph idx="4" type="subTitle"/>
          </p:nvPr>
        </p:nvSpPr>
        <p:spPr>
          <a:xfrm rot="-5400000">
            <a:off x="-106275" y="2429700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117" name="Google Shape;117;p23"/>
          <p:cNvSpPr txBox="1"/>
          <p:nvPr>
            <p:ph idx="5" type="subTitle"/>
          </p:nvPr>
        </p:nvSpPr>
        <p:spPr>
          <a:xfrm rot="-5400000">
            <a:off x="-106275" y="170222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118" name="Google Shape;118;p23"/>
          <p:cNvSpPr txBox="1"/>
          <p:nvPr>
            <p:ph idx="6" type="subTitle"/>
          </p:nvPr>
        </p:nvSpPr>
        <p:spPr>
          <a:xfrm rot="-5400000">
            <a:off x="-106275" y="974750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119" name="Google Shape;119;p23"/>
          <p:cNvSpPr txBox="1"/>
          <p:nvPr>
            <p:ph idx="7" type="subTitle"/>
          </p:nvPr>
        </p:nvSpPr>
        <p:spPr>
          <a:xfrm rot="-5400000">
            <a:off x="-106275" y="24727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620775" y="258750"/>
            <a:ext cx="77478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TITLE_AND_BODY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4"/>
          <p:cNvSpPr txBox="1"/>
          <p:nvPr>
            <p:ph type="title"/>
          </p:nvPr>
        </p:nvSpPr>
        <p:spPr>
          <a:xfrm>
            <a:off x="620775" y="258750"/>
            <a:ext cx="77478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two body">
  <p:cSld name="TITLE_AND_BODY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 rot="-5400000">
            <a:off x="-106275" y="461212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127" name="Google Shape;127;p25"/>
          <p:cNvSpPr txBox="1"/>
          <p:nvPr>
            <p:ph idx="2" type="subTitle"/>
          </p:nvPr>
        </p:nvSpPr>
        <p:spPr>
          <a:xfrm rot="-5400000">
            <a:off x="-106275" y="3884650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128" name="Google Shape;128;p25"/>
          <p:cNvSpPr txBox="1"/>
          <p:nvPr>
            <p:ph idx="3" type="subTitle"/>
          </p:nvPr>
        </p:nvSpPr>
        <p:spPr>
          <a:xfrm rot="-5400000">
            <a:off x="-106275" y="315717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129" name="Google Shape;129;p25"/>
          <p:cNvSpPr txBox="1"/>
          <p:nvPr>
            <p:ph idx="4" type="subTitle"/>
          </p:nvPr>
        </p:nvSpPr>
        <p:spPr>
          <a:xfrm rot="-5400000">
            <a:off x="-106275" y="2429700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130" name="Google Shape;130;p25"/>
          <p:cNvSpPr txBox="1"/>
          <p:nvPr>
            <p:ph idx="5" type="subTitle"/>
          </p:nvPr>
        </p:nvSpPr>
        <p:spPr>
          <a:xfrm rot="-5400000">
            <a:off x="-106275" y="170222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131" name="Google Shape;131;p25"/>
          <p:cNvSpPr txBox="1"/>
          <p:nvPr>
            <p:ph idx="6" type="subTitle"/>
          </p:nvPr>
        </p:nvSpPr>
        <p:spPr>
          <a:xfrm rot="-5400000">
            <a:off x="-106275" y="974750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132" name="Google Shape;132;p25"/>
          <p:cNvSpPr txBox="1"/>
          <p:nvPr>
            <p:ph idx="7" type="subTitle"/>
          </p:nvPr>
        </p:nvSpPr>
        <p:spPr>
          <a:xfrm rot="-5400000">
            <a:off x="-106275" y="24727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133" name="Google Shape;133;p25"/>
          <p:cNvSpPr txBox="1"/>
          <p:nvPr>
            <p:ph idx="8" type="body"/>
          </p:nvPr>
        </p:nvSpPr>
        <p:spPr>
          <a:xfrm>
            <a:off x="620775" y="1064250"/>
            <a:ext cx="6179400" cy="21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937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134" name="Google Shape;134;p25"/>
          <p:cNvSpPr txBox="1"/>
          <p:nvPr>
            <p:ph idx="9" type="subTitle"/>
          </p:nvPr>
        </p:nvSpPr>
        <p:spPr>
          <a:xfrm>
            <a:off x="4177851" y="3598475"/>
            <a:ext cx="22251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5" name="Google Shape;135;p25"/>
          <p:cNvSpPr txBox="1"/>
          <p:nvPr>
            <p:ph idx="13" type="body"/>
          </p:nvPr>
        </p:nvSpPr>
        <p:spPr>
          <a:xfrm>
            <a:off x="4177886" y="3977102"/>
            <a:ext cx="22251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36" name="Google Shape;136;p25"/>
          <p:cNvSpPr txBox="1"/>
          <p:nvPr>
            <p:ph idx="14" type="subTitle"/>
          </p:nvPr>
        </p:nvSpPr>
        <p:spPr>
          <a:xfrm>
            <a:off x="6622495" y="3598475"/>
            <a:ext cx="22251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7" name="Google Shape;137;p25"/>
          <p:cNvSpPr txBox="1"/>
          <p:nvPr>
            <p:ph idx="15" type="body"/>
          </p:nvPr>
        </p:nvSpPr>
        <p:spPr>
          <a:xfrm>
            <a:off x="6622525" y="3977102"/>
            <a:ext cx="22251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38" name="Google Shape;138;p25"/>
          <p:cNvSpPr txBox="1"/>
          <p:nvPr>
            <p:ph type="title"/>
          </p:nvPr>
        </p:nvSpPr>
        <p:spPr>
          <a:xfrm>
            <a:off x="620775" y="258750"/>
            <a:ext cx="77478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ITLE_AND_BODY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1" type="subTitle"/>
          </p:nvPr>
        </p:nvSpPr>
        <p:spPr>
          <a:xfrm>
            <a:off x="620775" y="2048375"/>
            <a:ext cx="35490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2" name="Google Shape;142;p26"/>
          <p:cNvSpPr txBox="1"/>
          <p:nvPr>
            <p:ph idx="2" type="body"/>
          </p:nvPr>
        </p:nvSpPr>
        <p:spPr>
          <a:xfrm>
            <a:off x="620775" y="2427001"/>
            <a:ext cx="35490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43" name="Google Shape;143;p26"/>
          <p:cNvSpPr txBox="1"/>
          <p:nvPr>
            <p:ph idx="3" type="subTitle"/>
          </p:nvPr>
        </p:nvSpPr>
        <p:spPr>
          <a:xfrm>
            <a:off x="4686788" y="2048375"/>
            <a:ext cx="35490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4" name="Google Shape;144;p26"/>
          <p:cNvSpPr txBox="1"/>
          <p:nvPr>
            <p:ph idx="4" type="body"/>
          </p:nvPr>
        </p:nvSpPr>
        <p:spPr>
          <a:xfrm>
            <a:off x="4686835" y="2427001"/>
            <a:ext cx="35490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45" name="Google Shape;145;p26"/>
          <p:cNvSpPr txBox="1"/>
          <p:nvPr>
            <p:ph type="title"/>
          </p:nvPr>
        </p:nvSpPr>
        <p:spPr>
          <a:xfrm>
            <a:off x="620775" y="258750"/>
            <a:ext cx="77478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ITLE_AND_BODY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7"/>
          <p:cNvSpPr txBox="1"/>
          <p:nvPr>
            <p:ph type="title"/>
          </p:nvPr>
        </p:nvSpPr>
        <p:spPr>
          <a:xfrm>
            <a:off x="620775" y="258750"/>
            <a:ext cx="77478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9pPr>
          </a:lstStyle>
          <a:p/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620775" y="2048375"/>
            <a:ext cx="22251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0" name="Google Shape;150;p27"/>
          <p:cNvSpPr txBox="1"/>
          <p:nvPr>
            <p:ph idx="2" type="body"/>
          </p:nvPr>
        </p:nvSpPr>
        <p:spPr>
          <a:xfrm>
            <a:off x="620775" y="2427002"/>
            <a:ext cx="22251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51" name="Google Shape;151;p27"/>
          <p:cNvSpPr txBox="1"/>
          <p:nvPr>
            <p:ph idx="3" type="subTitle"/>
          </p:nvPr>
        </p:nvSpPr>
        <p:spPr>
          <a:xfrm>
            <a:off x="3459433" y="2048375"/>
            <a:ext cx="22251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2" name="Google Shape;152;p27"/>
          <p:cNvSpPr txBox="1"/>
          <p:nvPr>
            <p:ph idx="4" type="body"/>
          </p:nvPr>
        </p:nvSpPr>
        <p:spPr>
          <a:xfrm>
            <a:off x="3459462" y="2427002"/>
            <a:ext cx="22251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53" name="Google Shape;153;p27"/>
          <p:cNvSpPr txBox="1"/>
          <p:nvPr>
            <p:ph idx="5" type="subTitle"/>
          </p:nvPr>
        </p:nvSpPr>
        <p:spPr>
          <a:xfrm>
            <a:off x="6260783" y="2048375"/>
            <a:ext cx="22251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27"/>
          <p:cNvSpPr txBox="1"/>
          <p:nvPr>
            <p:ph idx="6" type="body"/>
          </p:nvPr>
        </p:nvSpPr>
        <p:spPr>
          <a:xfrm>
            <a:off x="6260812" y="2427002"/>
            <a:ext cx="22251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TITLE_AND_BODY_1_1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8"/>
          <p:cNvSpPr txBox="1"/>
          <p:nvPr>
            <p:ph type="title"/>
          </p:nvPr>
        </p:nvSpPr>
        <p:spPr>
          <a:xfrm>
            <a:off x="620775" y="258750"/>
            <a:ext cx="77478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9pPr>
          </a:lstStyle>
          <a:p/>
        </p:txBody>
      </p:sp>
      <p:sp>
        <p:nvSpPr>
          <p:cNvPr id="158" name="Google Shape;158;p28"/>
          <p:cNvSpPr txBox="1"/>
          <p:nvPr>
            <p:ph idx="1" type="subTitle"/>
          </p:nvPr>
        </p:nvSpPr>
        <p:spPr>
          <a:xfrm>
            <a:off x="4659198" y="1711725"/>
            <a:ext cx="29565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28"/>
          <p:cNvSpPr txBox="1"/>
          <p:nvPr>
            <p:ph idx="2" type="body"/>
          </p:nvPr>
        </p:nvSpPr>
        <p:spPr>
          <a:xfrm>
            <a:off x="4659238" y="2090352"/>
            <a:ext cx="29565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0" name="Google Shape;160;p28"/>
          <p:cNvSpPr txBox="1"/>
          <p:nvPr>
            <p:ph idx="3" type="subTitle"/>
          </p:nvPr>
        </p:nvSpPr>
        <p:spPr>
          <a:xfrm>
            <a:off x="4659182" y="3355774"/>
            <a:ext cx="29565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1" name="Google Shape;161;p28"/>
          <p:cNvSpPr txBox="1"/>
          <p:nvPr>
            <p:ph idx="4" type="body"/>
          </p:nvPr>
        </p:nvSpPr>
        <p:spPr>
          <a:xfrm>
            <a:off x="4659221" y="3734401"/>
            <a:ext cx="29565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2" name="Google Shape;162;p28"/>
          <p:cNvSpPr txBox="1"/>
          <p:nvPr>
            <p:ph idx="5" type="subTitle"/>
          </p:nvPr>
        </p:nvSpPr>
        <p:spPr>
          <a:xfrm>
            <a:off x="1528262" y="3355774"/>
            <a:ext cx="29565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3" name="Google Shape;163;p28"/>
          <p:cNvSpPr txBox="1"/>
          <p:nvPr>
            <p:ph idx="6" type="body"/>
          </p:nvPr>
        </p:nvSpPr>
        <p:spPr>
          <a:xfrm>
            <a:off x="1528302" y="3734401"/>
            <a:ext cx="29565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4" name="Google Shape;164;p28"/>
          <p:cNvSpPr txBox="1"/>
          <p:nvPr>
            <p:ph idx="7" type="subTitle"/>
          </p:nvPr>
        </p:nvSpPr>
        <p:spPr>
          <a:xfrm>
            <a:off x="1528262" y="1711725"/>
            <a:ext cx="29565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5" name="Google Shape;165;p28"/>
          <p:cNvSpPr txBox="1"/>
          <p:nvPr>
            <p:ph idx="8" type="body"/>
          </p:nvPr>
        </p:nvSpPr>
        <p:spPr>
          <a:xfrm>
            <a:off x="1528302" y="2090352"/>
            <a:ext cx="29565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3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9"/>
          <p:cNvSpPr txBox="1"/>
          <p:nvPr>
            <p:ph type="title"/>
          </p:nvPr>
        </p:nvSpPr>
        <p:spPr>
          <a:xfrm>
            <a:off x="620775" y="258750"/>
            <a:ext cx="31926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9pPr>
          </a:lstStyle>
          <a:p/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4463500" y="571500"/>
            <a:ext cx="44538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70" name="Google Shape;170;p29"/>
          <p:cNvSpPr/>
          <p:nvPr>
            <p:ph idx="2" type="pic"/>
          </p:nvPr>
        </p:nvSpPr>
        <p:spPr>
          <a:xfrm>
            <a:off x="4463600" y="1389400"/>
            <a:ext cx="4453800" cy="2325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odboard and description" type="twoColTx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620775" y="1469575"/>
            <a:ext cx="350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30"/>
          <p:cNvSpPr txBox="1"/>
          <p:nvPr>
            <p:ph idx="2" type="subTitle"/>
          </p:nvPr>
        </p:nvSpPr>
        <p:spPr>
          <a:xfrm rot="-5400000">
            <a:off x="-106275" y="461212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174" name="Google Shape;174;p30"/>
          <p:cNvSpPr txBox="1"/>
          <p:nvPr>
            <p:ph idx="3" type="subTitle"/>
          </p:nvPr>
        </p:nvSpPr>
        <p:spPr>
          <a:xfrm rot="-5400000">
            <a:off x="-106275" y="3884650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175" name="Google Shape;175;p30"/>
          <p:cNvSpPr txBox="1"/>
          <p:nvPr>
            <p:ph idx="4" type="subTitle"/>
          </p:nvPr>
        </p:nvSpPr>
        <p:spPr>
          <a:xfrm rot="-5400000">
            <a:off x="-106275" y="315717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176" name="Google Shape;176;p30"/>
          <p:cNvSpPr txBox="1"/>
          <p:nvPr>
            <p:ph idx="5" type="subTitle"/>
          </p:nvPr>
        </p:nvSpPr>
        <p:spPr>
          <a:xfrm rot="-5400000">
            <a:off x="-106275" y="2429700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177" name="Google Shape;177;p30"/>
          <p:cNvSpPr txBox="1"/>
          <p:nvPr>
            <p:ph idx="6" type="subTitle"/>
          </p:nvPr>
        </p:nvSpPr>
        <p:spPr>
          <a:xfrm rot="-5400000">
            <a:off x="-106275" y="170222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178" name="Google Shape;178;p30"/>
          <p:cNvSpPr txBox="1"/>
          <p:nvPr>
            <p:ph idx="7" type="subTitle"/>
          </p:nvPr>
        </p:nvSpPr>
        <p:spPr>
          <a:xfrm rot="-5400000">
            <a:off x="-106275" y="974750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179" name="Google Shape;179;p30"/>
          <p:cNvSpPr txBox="1"/>
          <p:nvPr>
            <p:ph idx="8" type="subTitle"/>
          </p:nvPr>
        </p:nvSpPr>
        <p:spPr>
          <a:xfrm rot="-5400000">
            <a:off x="-106275" y="24727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180" name="Google Shape;180;p30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30"/>
          <p:cNvSpPr txBox="1"/>
          <p:nvPr>
            <p:ph type="title"/>
          </p:nvPr>
        </p:nvSpPr>
        <p:spPr>
          <a:xfrm>
            <a:off x="620775" y="258750"/>
            <a:ext cx="35082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"/>
              <a:buNone/>
              <a:defRPr sz="37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"/>
              <a:buNone/>
              <a:defRPr sz="37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"/>
              <a:buNone/>
              <a:defRPr sz="37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"/>
              <a:buNone/>
              <a:defRPr sz="37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"/>
              <a:buNone/>
              <a:defRPr sz="37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"/>
              <a:buNone/>
              <a:defRPr sz="37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"/>
              <a:buNone/>
              <a:defRPr sz="37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"/>
              <a:buNone/>
              <a:defRPr sz="3700"/>
            </a:lvl9pPr>
          </a:lstStyle>
          <a:p/>
        </p:txBody>
      </p:sp>
      <p:sp>
        <p:nvSpPr>
          <p:cNvPr id="182" name="Google Shape;182;p30"/>
          <p:cNvSpPr/>
          <p:nvPr>
            <p:ph idx="9" type="pic"/>
          </p:nvPr>
        </p:nvSpPr>
        <p:spPr>
          <a:xfrm>
            <a:off x="6796700" y="0"/>
            <a:ext cx="2347200" cy="273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30"/>
          <p:cNvSpPr/>
          <p:nvPr>
            <p:ph idx="13" type="pic"/>
          </p:nvPr>
        </p:nvSpPr>
        <p:spPr>
          <a:xfrm>
            <a:off x="4434825" y="2753975"/>
            <a:ext cx="4709100" cy="2389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30"/>
          <p:cNvSpPr/>
          <p:nvPr>
            <p:ph idx="14" type="pic"/>
          </p:nvPr>
        </p:nvSpPr>
        <p:spPr>
          <a:xfrm>
            <a:off x="4434825" y="0"/>
            <a:ext cx="2347200" cy="273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Image grid" type="titleOnly">
  <p:cSld name="TITLE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/>
          <p:nvPr>
            <p:ph idx="2" type="pic"/>
          </p:nvPr>
        </p:nvSpPr>
        <p:spPr>
          <a:xfrm>
            <a:off x="6796700" y="0"/>
            <a:ext cx="2347200" cy="273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31"/>
          <p:cNvSpPr/>
          <p:nvPr>
            <p:ph idx="3" type="pic"/>
          </p:nvPr>
        </p:nvSpPr>
        <p:spPr>
          <a:xfrm>
            <a:off x="0" y="0"/>
            <a:ext cx="4419900" cy="2055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31"/>
          <p:cNvSpPr/>
          <p:nvPr>
            <p:ph idx="4" type="pic"/>
          </p:nvPr>
        </p:nvSpPr>
        <p:spPr>
          <a:xfrm>
            <a:off x="125" y="2068800"/>
            <a:ext cx="2209800" cy="3075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31"/>
          <p:cNvSpPr/>
          <p:nvPr>
            <p:ph idx="5" type="pic"/>
          </p:nvPr>
        </p:nvSpPr>
        <p:spPr>
          <a:xfrm>
            <a:off x="4434825" y="2753975"/>
            <a:ext cx="4709100" cy="2389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31"/>
          <p:cNvSpPr/>
          <p:nvPr>
            <p:ph idx="6" type="pic"/>
          </p:nvPr>
        </p:nvSpPr>
        <p:spPr>
          <a:xfrm>
            <a:off x="2225125" y="2068800"/>
            <a:ext cx="2194500" cy="3075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31"/>
          <p:cNvSpPr/>
          <p:nvPr>
            <p:ph idx="7" type="pic"/>
          </p:nvPr>
        </p:nvSpPr>
        <p:spPr>
          <a:xfrm>
            <a:off x="4434825" y="0"/>
            <a:ext cx="2347200" cy="273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31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2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6" name="Google Shape;19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0" name="Google Shape;200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1" name="Google Shape;201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" name="Google Shape;20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2" name="Google Shape;212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image grid">
  <p:cSld name="TITLE_ONLY_2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/>
          <p:nvPr>
            <p:ph idx="2" type="pic"/>
          </p:nvPr>
        </p:nvSpPr>
        <p:spPr>
          <a:xfrm>
            <a:off x="6103721" y="2093948"/>
            <a:ext cx="3040200" cy="1742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35"/>
          <p:cNvSpPr txBox="1"/>
          <p:nvPr>
            <p:ph idx="12" type="sldNum"/>
          </p:nvPr>
        </p:nvSpPr>
        <p:spPr>
          <a:xfrm>
            <a:off x="8384668" y="298557"/>
            <a:ext cx="497700" cy="4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35"/>
          <p:cNvSpPr/>
          <p:nvPr>
            <p:ph idx="3" type="pic"/>
          </p:nvPr>
        </p:nvSpPr>
        <p:spPr>
          <a:xfrm>
            <a:off x="0" y="3850725"/>
            <a:ext cx="9144000" cy="129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35"/>
          <p:cNvSpPr/>
          <p:nvPr>
            <p:ph idx="4" type="pic"/>
          </p:nvPr>
        </p:nvSpPr>
        <p:spPr>
          <a:xfrm>
            <a:off x="-100" y="2091500"/>
            <a:ext cx="3040200" cy="1742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35"/>
          <p:cNvSpPr/>
          <p:nvPr>
            <p:ph idx="5" type="pic"/>
          </p:nvPr>
        </p:nvSpPr>
        <p:spPr>
          <a:xfrm>
            <a:off x="3051809" y="2091500"/>
            <a:ext cx="3040200" cy="1742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35"/>
          <p:cNvSpPr/>
          <p:nvPr>
            <p:ph idx="6" type="pic"/>
          </p:nvPr>
        </p:nvSpPr>
        <p:spPr>
          <a:xfrm>
            <a:off x="7628550" y="963587"/>
            <a:ext cx="1515300" cy="1110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35"/>
          <p:cNvSpPr/>
          <p:nvPr>
            <p:ph idx="7" type="pic"/>
          </p:nvPr>
        </p:nvSpPr>
        <p:spPr>
          <a:xfrm>
            <a:off x="0" y="962225"/>
            <a:ext cx="1515300" cy="1110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35"/>
          <p:cNvSpPr/>
          <p:nvPr>
            <p:ph idx="8" type="pic"/>
          </p:nvPr>
        </p:nvSpPr>
        <p:spPr>
          <a:xfrm>
            <a:off x="1524817" y="962225"/>
            <a:ext cx="1515300" cy="1110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35"/>
          <p:cNvSpPr/>
          <p:nvPr>
            <p:ph idx="9" type="pic"/>
          </p:nvPr>
        </p:nvSpPr>
        <p:spPr>
          <a:xfrm>
            <a:off x="3051906" y="962225"/>
            <a:ext cx="1515300" cy="1110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35"/>
          <p:cNvSpPr/>
          <p:nvPr>
            <p:ph idx="13" type="pic"/>
          </p:nvPr>
        </p:nvSpPr>
        <p:spPr>
          <a:xfrm>
            <a:off x="4576723" y="962225"/>
            <a:ext cx="1515300" cy="1110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35"/>
          <p:cNvSpPr/>
          <p:nvPr>
            <p:ph idx="14" type="pic"/>
          </p:nvPr>
        </p:nvSpPr>
        <p:spPr>
          <a:xfrm>
            <a:off x="6103733" y="963587"/>
            <a:ext cx="1515300" cy="1110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35"/>
          <p:cNvSpPr txBox="1"/>
          <p:nvPr>
            <p:ph type="title"/>
          </p:nvPr>
        </p:nvSpPr>
        <p:spPr>
          <a:xfrm>
            <a:off x="620775" y="258750"/>
            <a:ext cx="73977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"/>
              <a:buNone/>
              <a:defRPr sz="37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"/>
              <a:buNone/>
              <a:defRPr sz="37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"/>
              <a:buNone/>
              <a:defRPr sz="37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"/>
              <a:buNone/>
              <a:defRPr sz="37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"/>
              <a:buNone/>
              <a:defRPr sz="37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"/>
              <a:buNone/>
              <a:defRPr sz="37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"/>
              <a:buNone/>
              <a:defRPr sz="37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Image grid">
  <p:cSld name="TITLE_ONLY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/>
          <p:nvPr>
            <p:ph idx="2" type="pic"/>
          </p:nvPr>
        </p:nvSpPr>
        <p:spPr>
          <a:xfrm>
            <a:off x="4434825" y="0"/>
            <a:ext cx="4709100" cy="2389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36"/>
          <p:cNvSpPr/>
          <p:nvPr>
            <p:ph idx="3" type="pic"/>
          </p:nvPr>
        </p:nvSpPr>
        <p:spPr>
          <a:xfrm>
            <a:off x="0" y="0"/>
            <a:ext cx="4419900" cy="514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36"/>
          <p:cNvSpPr/>
          <p:nvPr>
            <p:ph idx="4" type="pic"/>
          </p:nvPr>
        </p:nvSpPr>
        <p:spPr>
          <a:xfrm>
            <a:off x="4434825" y="2403900"/>
            <a:ext cx="2347200" cy="273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36"/>
          <p:cNvSpPr/>
          <p:nvPr>
            <p:ph idx="5" type="pic"/>
          </p:nvPr>
        </p:nvSpPr>
        <p:spPr>
          <a:xfrm>
            <a:off x="6796700" y="2403900"/>
            <a:ext cx="2347200" cy="273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TITLE_ONLY_1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37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 with annotations">
  <p:cSld name="ONE_COLUMN_TEX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8"/>
          <p:cNvSpPr txBox="1"/>
          <p:nvPr>
            <p:ph idx="1" type="subTitle"/>
          </p:nvPr>
        </p:nvSpPr>
        <p:spPr>
          <a:xfrm rot="-5400000">
            <a:off x="-106275" y="461212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240" name="Google Shape;240;p38"/>
          <p:cNvSpPr txBox="1"/>
          <p:nvPr>
            <p:ph idx="2" type="subTitle"/>
          </p:nvPr>
        </p:nvSpPr>
        <p:spPr>
          <a:xfrm rot="-5400000">
            <a:off x="-106275" y="3884650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241" name="Google Shape;241;p38"/>
          <p:cNvSpPr txBox="1"/>
          <p:nvPr>
            <p:ph idx="3" type="subTitle"/>
          </p:nvPr>
        </p:nvSpPr>
        <p:spPr>
          <a:xfrm rot="-5400000">
            <a:off x="-106275" y="315717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242" name="Google Shape;242;p38"/>
          <p:cNvSpPr txBox="1"/>
          <p:nvPr>
            <p:ph idx="4" type="subTitle"/>
          </p:nvPr>
        </p:nvSpPr>
        <p:spPr>
          <a:xfrm rot="-5400000">
            <a:off x="-106275" y="2429700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243" name="Google Shape;243;p38"/>
          <p:cNvSpPr txBox="1"/>
          <p:nvPr>
            <p:ph idx="5" type="subTitle"/>
          </p:nvPr>
        </p:nvSpPr>
        <p:spPr>
          <a:xfrm rot="-5400000">
            <a:off x="-106275" y="170222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244" name="Google Shape;244;p38"/>
          <p:cNvSpPr txBox="1"/>
          <p:nvPr>
            <p:ph idx="6" type="subTitle"/>
          </p:nvPr>
        </p:nvSpPr>
        <p:spPr>
          <a:xfrm rot="-5400000">
            <a:off x="-106275" y="974750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245" name="Google Shape;245;p38"/>
          <p:cNvSpPr txBox="1"/>
          <p:nvPr>
            <p:ph idx="7" type="subTitle"/>
          </p:nvPr>
        </p:nvSpPr>
        <p:spPr>
          <a:xfrm rot="-5400000">
            <a:off x="-106275" y="24727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246" name="Google Shape;246;p38"/>
          <p:cNvSpPr txBox="1"/>
          <p:nvPr>
            <p:ph idx="8" type="subTitle"/>
          </p:nvPr>
        </p:nvSpPr>
        <p:spPr>
          <a:xfrm>
            <a:off x="660210" y="1243507"/>
            <a:ext cx="26802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7" name="Google Shape;247;p38"/>
          <p:cNvSpPr txBox="1"/>
          <p:nvPr>
            <p:ph idx="9" type="body"/>
          </p:nvPr>
        </p:nvSpPr>
        <p:spPr>
          <a:xfrm>
            <a:off x="660200" y="1622126"/>
            <a:ext cx="26802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48" name="Google Shape;248;p38"/>
          <p:cNvSpPr txBox="1"/>
          <p:nvPr>
            <p:ph idx="13" type="subTitle"/>
          </p:nvPr>
        </p:nvSpPr>
        <p:spPr>
          <a:xfrm>
            <a:off x="3429035" y="1243507"/>
            <a:ext cx="26802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9" name="Google Shape;249;p38"/>
          <p:cNvSpPr txBox="1"/>
          <p:nvPr>
            <p:ph idx="14" type="body"/>
          </p:nvPr>
        </p:nvSpPr>
        <p:spPr>
          <a:xfrm>
            <a:off x="3429025" y="1622126"/>
            <a:ext cx="26802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50" name="Google Shape;250;p38"/>
          <p:cNvSpPr txBox="1"/>
          <p:nvPr>
            <p:ph idx="15" type="subTitle"/>
          </p:nvPr>
        </p:nvSpPr>
        <p:spPr>
          <a:xfrm>
            <a:off x="6197860" y="1243507"/>
            <a:ext cx="26802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51" name="Google Shape;251;p38"/>
          <p:cNvSpPr txBox="1"/>
          <p:nvPr>
            <p:ph idx="16" type="body"/>
          </p:nvPr>
        </p:nvSpPr>
        <p:spPr>
          <a:xfrm>
            <a:off x="6197850" y="1622126"/>
            <a:ext cx="26802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52" name="Google Shape;252;p38"/>
          <p:cNvSpPr/>
          <p:nvPr>
            <p:ph idx="17" type="pic"/>
          </p:nvPr>
        </p:nvSpPr>
        <p:spPr>
          <a:xfrm>
            <a:off x="742410" y="2452133"/>
            <a:ext cx="2515800" cy="2515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3" name="Google Shape;253;p38"/>
          <p:cNvSpPr/>
          <p:nvPr>
            <p:ph idx="18" type="pic"/>
          </p:nvPr>
        </p:nvSpPr>
        <p:spPr>
          <a:xfrm>
            <a:off x="3511235" y="2452133"/>
            <a:ext cx="2515800" cy="2515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4" name="Google Shape;254;p38"/>
          <p:cNvSpPr/>
          <p:nvPr>
            <p:ph idx="19" type="pic"/>
          </p:nvPr>
        </p:nvSpPr>
        <p:spPr>
          <a:xfrm>
            <a:off x="6280060" y="2452133"/>
            <a:ext cx="2515800" cy="2515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5" name="Google Shape;255;p38"/>
          <p:cNvSpPr txBox="1"/>
          <p:nvPr>
            <p:ph type="title"/>
          </p:nvPr>
        </p:nvSpPr>
        <p:spPr>
          <a:xfrm>
            <a:off x="620775" y="258750"/>
            <a:ext cx="77478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ONE_COLUMN_TEXT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39"/>
          <p:cNvSpPr txBox="1"/>
          <p:nvPr>
            <p:ph idx="1" type="subTitle"/>
          </p:nvPr>
        </p:nvSpPr>
        <p:spPr>
          <a:xfrm>
            <a:off x="660210" y="1243507"/>
            <a:ext cx="26802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59" name="Google Shape;259;p39"/>
          <p:cNvSpPr txBox="1"/>
          <p:nvPr>
            <p:ph idx="2" type="body"/>
          </p:nvPr>
        </p:nvSpPr>
        <p:spPr>
          <a:xfrm>
            <a:off x="660200" y="1622126"/>
            <a:ext cx="26802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60" name="Google Shape;260;p39"/>
          <p:cNvSpPr txBox="1"/>
          <p:nvPr>
            <p:ph idx="3" type="subTitle"/>
          </p:nvPr>
        </p:nvSpPr>
        <p:spPr>
          <a:xfrm>
            <a:off x="3429035" y="1243507"/>
            <a:ext cx="26802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1" name="Google Shape;261;p39"/>
          <p:cNvSpPr txBox="1"/>
          <p:nvPr>
            <p:ph idx="4" type="body"/>
          </p:nvPr>
        </p:nvSpPr>
        <p:spPr>
          <a:xfrm>
            <a:off x="3429025" y="1622126"/>
            <a:ext cx="26802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62" name="Google Shape;262;p39"/>
          <p:cNvSpPr txBox="1"/>
          <p:nvPr>
            <p:ph idx="5" type="subTitle"/>
          </p:nvPr>
        </p:nvSpPr>
        <p:spPr>
          <a:xfrm>
            <a:off x="6197860" y="1243507"/>
            <a:ext cx="26802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3" name="Google Shape;263;p39"/>
          <p:cNvSpPr txBox="1"/>
          <p:nvPr>
            <p:ph idx="6" type="body"/>
          </p:nvPr>
        </p:nvSpPr>
        <p:spPr>
          <a:xfrm>
            <a:off x="6197850" y="1622126"/>
            <a:ext cx="26802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64" name="Google Shape;264;p39"/>
          <p:cNvSpPr/>
          <p:nvPr>
            <p:ph idx="7" type="pic"/>
          </p:nvPr>
        </p:nvSpPr>
        <p:spPr>
          <a:xfrm>
            <a:off x="742410" y="2452133"/>
            <a:ext cx="2515800" cy="2515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65" name="Google Shape;265;p39"/>
          <p:cNvSpPr/>
          <p:nvPr>
            <p:ph idx="8" type="pic"/>
          </p:nvPr>
        </p:nvSpPr>
        <p:spPr>
          <a:xfrm>
            <a:off x="3511235" y="2452133"/>
            <a:ext cx="2515800" cy="2515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66" name="Google Shape;266;p39"/>
          <p:cNvSpPr/>
          <p:nvPr>
            <p:ph idx="9" type="pic"/>
          </p:nvPr>
        </p:nvSpPr>
        <p:spPr>
          <a:xfrm>
            <a:off x="6280060" y="2452133"/>
            <a:ext cx="2515800" cy="2515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67" name="Google Shape;267;p39"/>
          <p:cNvSpPr txBox="1"/>
          <p:nvPr>
            <p:ph type="title"/>
          </p:nvPr>
        </p:nvSpPr>
        <p:spPr>
          <a:xfrm>
            <a:off x="620775" y="258750"/>
            <a:ext cx="77478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ONE_COLUMN_TEXT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620775" y="258750"/>
            <a:ext cx="77478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9pPr>
          </a:lstStyle>
          <a:p/>
        </p:txBody>
      </p:sp>
      <p:sp>
        <p:nvSpPr>
          <p:cNvPr id="270" name="Google Shape;270;p40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1567673" y="1622126"/>
            <a:ext cx="26802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72" name="Google Shape;272;p40"/>
          <p:cNvSpPr txBox="1"/>
          <p:nvPr>
            <p:ph idx="2" type="subTitle"/>
          </p:nvPr>
        </p:nvSpPr>
        <p:spPr>
          <a:xfrm>
            <a:off x="4650510" y="1243507"/>
            <a:ext cx="26802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3" name="Google Shape;273;p40"/>
          <p:cNvSpPr txBox="1"/>
          <p:nvPr>
            <p:ph idx="3" type="body"/>
          </p:nvPr>
        </p:nvSpPr>
        <p:spPr>
          <a:xfrm>
            <a:off x="4650500" y="1622126"/>
            <a:ext cx="26802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74" name="Google Shape;274;p40"/>
          <p:cNvSpPr/>
          <p:nvPr>
            <p:ph idx="4" type="pic"/>
          </p:nvPr>
        </p:nvSpPr>
        <p:spPr>
          <a:xfrm>
            <a:off x="1610438" y="2452133"/>
            <a:ext cx="2515800" cy="2515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5" name="Google Shape;275;p40"/>
          <p:cNvSpPr/>
          <p:nvPr>
            <p:ph idx="5" type="pic"/>
          </p:nvPr>
        </p:nvSpPr>
        <p:spPr>
          <a:xfrm>
            <a:off x="4732710" y="2452133"/>
            <a:ext cx="2515800" cy="2515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6" name="Google Shape;276;p40"/>
          <p:cNvSpPr txBox="1"/>
          <p:nvPr>
            <p:ph idx="6" type="subTitle"/>
          </p:nvPr>
        </p:nvSpPr>
        <p:spPr>
          <a:xfrm>
            <a:off x="1567672" y="1243507"/>
            <a:ext cx="26802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out 1">
  <p:cSld name="MAIN_POIN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41"/>
          <p:cNvSpPr txBox="1"/>
          <p:nvPr>
            <p:ph idx="1" type="subTitle"/>
          </p:nvPr>
        </p:nvSpPr>
        <p:spPr>
          <a:xfrm rot="-5400000">
            <a:off x="-106275" y="461212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280" name="Google Shape;280;p41"/>
          <p:cNvSpPr txBox="1"/>
          <p:nvPr>
            <p:ph idx="2" type="subTitle"/>
          </p:nvPr>
        </p:nvSpPr>
        <p:spPr>
          <a:xfrm rot="-5400000">
            <a:off x="-106275" y="3884650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281" name="Google Shape;281;p41"/>
          <p:cNvSpPr txBox="1"/>
          <p:nvPr>
            <p:ph idx="3" type="subTitle"/>
          </p:nvPr>
        </p:nvSpPr>
        <p:spPr>
          <a:xfrm rot="-5400000">
            <a:off x="-106275" y="315717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282" name="Google Shape;282;p41"/>
          <p:cNvSpPr txBox="1"/>
          <p:nvPr>
            <p:ph idx="4" type="subTitle"/>
          </p:nvPr>
        </p:nvSpPr>
        <p:spPr>
          <a:xfrm rot="-5400000">
            <a:off x="-106275" y="2429700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283" name="Google Shape;283;p41"/>
          <p:cNvSpPr txBox="1"/>
          <p:nvPr>
            <p:ph idx="5" type="subTitle"/>
          </p:nvPr>
        </p:nvSpPr>
        <p:spPr>
          <a:xfrm rot="-5400000">
            <a:off x="-106275" y="170222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284" name="Google Shape;284;p41"/>
          <p:cNvSpPr txBox="1"/>
          <p:nvPr>
            <p:ph idx="6" type="subTitle"/>
          </p:nvPr>
        </p:nvSpPr>
        <p:spPr>
          <a:xfrm rot="-5400000">
            <a:off x="-106275" y="974750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285" name="Google Shape;285;p41"/>
          <p:cNvSpPr txBox="1"/>
          <p:nvPr>
            <p:ph idx="7" type="subTitle"/>
          </p:nvPr>
        </p:nvSpPr>
        <p:spPr>
          <a:xfrm rot="-5400000">
            <a:off x="-106275" y="24727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286" name="Google Shape;286;p41"/>
          <p:cNvSpPr txBox="1"/>
          <p:nvPr>
            <p:ph type="title"/>
          </p:nvPr>
        </p:nvSpPr>
        <p:spPr>
          <a:xfrm>
            <a:off x="620775" y="258750"/>
            <a:ext cx="31926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9pPr>
          </a:lstStyle>
          <a:p/>
        </p:txBody>
      </p:sp>
      <p:sp>
        <p:nvSpPr>
          <p:cNvPr id="287" name="Google Shape;287;p41"/>
          <p:cNvSpPr txBox="1"/>
          <p:nvPr>
            <p:ph idx="8" type="subTitle"/>
          </p:nvPr>
        </p:nvSpPr>
        <p:spPr>
          <a:xfrm>
            <a:off x="4374925" y="514350"/>
            <a:ext cx="19608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8" name="Google Shape;288;p41"/>
          <p:cNvSpPr txBox="1"/>
          <p:nvPr>
            <p:ph idx="9" type="body"/>
          </p:nvPr>
        </p:nvSpPr>
        <p:spPr>
          <a:xfrm>
            <a:off x="6335800" y="571500"/>
            <a:ext cx="25815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89" name="Google Shape;289;p41"/>
          <p:cNvSpPr/>
          <p:nvPr>
            <p:ph idx="13" type="pic"/>
          </p:nvPr>
        </p:nvSpPr>
        <p:spPr>
          <a:xfrm>
            <a:off x="4463600" y="1389400"/>
            <a:ext cx="4453800" cy="2325300"/>
          </a:xfrm>
          <a:prstGeom prst="rect">
            <a:avLst/>
          </a:prstGeom>
          <a:noFill/>
          <a:ln>
            <a:noFill/>
          </a:ln>
        </p:spPr>
      </p:sp>
      <p:sp>
        <p:nvSpPr>
          <p:cNvPr id="290" name="Google Shape;290;p41"/>
          <p:cNvSpPr txBox="1"/>
          <p:nvPr>
            <p:ph idx="14" type="subTitle"/>
          </p:nvPr>
        </p:nvSpPr>
        <p:spPr>
          <a:xfrm>
            <a:off x="4374925" y="3825950"/>
            <a:ext cx="19608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1" name="Google Shape;291;p41"/>
          <p:cNvSpPr txBox="1"/>
          <p:nvPr>
            <p:ph idx="15" type="subTitle"/>
          </p:nvPr>
        </p:nvSpPr>
        <p:spPr>
          <a:xfrm>
            <a:off x="4374925" y="4264800"/>
            <a:ext cx="19608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out 2">
  <p:cSld name="MAIN_POINT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42"/>
          <p:cNvSpPr txBox="1"/>
          <p:nvPr>
            <p:ph idx="1" type="subTitle"/>
          </p:nvPr>
        </p:nvSpPr>
        <p:spPr>
          <a:xfrm rot="-5400000">
            <a:off x="-106275" y="461212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295" name="Google Shape;295;p42"/>
          <p:cNvSpPr txBox="1"/>
          <p:nvPr>
            <p:ph idx="2" type="subTitle"/>
          </p:nvPr>
        </p:nvSpPr>
        <p:spPr>
          <a:xfrm rot="-5400000">
            <a:off x="-106275" y="3884650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296" name="Google Shape;296;p42"/>
          <p:cNvSpPr txBox="1"/>
          <p:nvPr>
            <p:ph idx="3" type="subTitle"/>
          </p:nvPr>
        </p:nvSpPr>
        <p:spPr>
          <a:xfrm rot="-5400000">
            <a:off x="-106275" y="315717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297" name="Google Shape;297;p42"/>
          <p:cNvSpPr txBox="1"/>
          <p:nvPr>
            <p:ph idx="4" type="subTitle"/>
          </p:nvPr>
        </p:nvSpPr>
        <p:spPr>
          <a:xfrm rot="-5400000">
            <a:off x="-106275" y="2429700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298" name="Google Shape;298;p42"/>
          <p:cNvSpPr txBox="1"/>
          <p:nvPr>
            <p:ph idx="5" type="subTitle"/>
          </p:nvPr>
        </p:nvSpPr>
        <p:spPr>
          <a:xfrm rot="-5400000">
            <a:off x="-106275" y="170222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299" name="Google Shape;299;p42"/>
          <p:cNvSpPr txBox="1"/>
          <p:nvPr>
            <p:ph idx="6" type="subTitle"/>
          </p:nvPr>
        </p:nvSpPr>
        <p:spPr>
          <a:xfrm rot="-5400000">
            <a:off x="-106275" y="974750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300" name="Google Shape;300;p42"/>
          <p:cNvSpPr txBox="1"/>
          <p:nvPr>
            <p:ph idx="7" type="subTitle"/>
          </p:nvPr>
        </p:nvSpPr>
        <p:spPr>
          <a:xfrm rot="-5400000">
            <a:off x="-106275" y="24727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301" name="Google Shape;301;p42"/>
          <p:cNvSpPr txBox="1"/>
          <p:nvPr>
            <p:ph type="title"/>
          </p:nvPr>
        </p:nvSpPr>
        <p:spPr>
          <a:xfrm>
            <a:off x="620775" y="258750"/>
            <a:ext cx="31926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9pPr>
          </a:lstStyle>
          <a:p/>
        </p:txBody>
      </p:sp>
      <p:sp>
        <p:nvSpPr>
          <p:cNvPr id="302" name="Google Shape;302;p42"/>
          <p:cNvSpPr txBox="1"/>
          <p:nvPr>
            <p:ph idx="8" type="subTitle"/>
          </p:nvPr>
        </p:nvSpPr>
        <p:spPr>
          <a:xfrm>
            <a:off x="4374925" y="514350"/>
            <a:ext cx="19608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3" name="Google Shape;303;p42"/>
          <p:cNvSpPr/>
          <p:nvPr>
            <p:ph idx="9" type="pic"/>
          </p:nvPr>
        </p:nvSpPr>
        <p:spPr>
          <a:xfrm>
            <a:off x="4463500" y="1824725"/>
            <a:ext cx="4453800" cy="232530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Google Shape;304;p42"/>
          <p:cNvSpPr txBox="1"/>
          <p:nvPr>
            <p:ph idx="13" type="subTitle"/>
          </p:nvPr>
        </p:nvSpPr>
        <p:spPr>
          <a:xfrm>
            <a:off x="4374925" y="973000"/>
            <a:ext cx="19608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5" name="Google Shape;305;p42"/>
          <p:cNvSpPr txBox="1"/>
          <p:nvPr>
            <p:ph idx="14" type="body"/>
          </p:nvPr>
        </p:nvSpPr>
        <p:spPr>
          <a:xfrm>
            <a:off x="6335800" y="1030150"/>
            <a:ext cx="25815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306" name="Google Shape;306;p42"/>
          <p:cNvSpPr txBox="1"/>
          <p:nvPr>
            <p:ph idx="15" type="subTitle"/>
          </p:nvPr>
        </p:nvSpPr>
        <p:spPr>
          <a:xfrm>
            <a:off x="4374925" y="4264800"/>
            <a:ext cx="19608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out 3">
  <p:cSld name="MAIN_POINT_1_1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43"/>
          <p:cNvSpPr txBox="1"/>
          <p:nvPr>
            <p:ph idx="1" type="subTitle"/>
          </p:nvPr>
        </p:nvSpPr>
        <p:spPr>
          <a:xfrm rot="-5400000">
            <a:off x="-106275" y="461212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310" name="Google Shape;310;p43"/>
          <p:cNvSpPr txBox="1"/>
          <p:nvPr>
            <p:ph idx="2" type="subTitle"/>
          </p:nvPr>
        </p:nvSpPr>
        <p:spPr>
          <a:xfrm rot="-5400000">
            <a:off x="-106275" y="3884650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311" name="Google Shape;311;p43"/>
          <p:cNvSpPr txBox="1"/>
          <p:nvPr>
            <p:ph idx="3" type="subTitle"/>
          </p:nvPr>
        </p:nvSpPr>
        <p:spPr>
          <a:xfrm rot="-5400000">
            <a:off x="-106275" y="315717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312" name="Google Shape;312;p43"/>
          <p:cNvSpPr txBox="1"/>
          <p:nvPr>
            <p:ph idx="4" type="subTitle"/>
          </p:nvPr>
        </p:nvSpPr>
        <p:spPr>
          <a:xfrm rot="-5400000">
            <a:off x="-106275" y="2429700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313" name="Google Shape;313;p43"/>
          <p:cNvSpPr txBox="1"/>
          <p:nvPr>
            <p:ph idx="5" type="subTitle"/>
          </p:nvPr>
        </p:nvSpPr>
        <p:spPr>
          <a:xfrm rot="-5400000">
            <a:off x="-106275" y="170222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314" name="Google Shape;314;p43"/>
          <p:cNvSpPr txBox="1"/>
          <p:nvPr>
            <p:ph idx="6" type="subTitle"/>
          </p:nvPr>
        </p:nvSpPr>
        <p:spPr>
          <a:xfrm rot="-5400000">
            <a:off x="-106275" y="974750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315" name="Google Shape;315;p43"/>
          <p:cNvSpPr txBox="1"/>
          <p:nvPr>
            <p:ph idx="7" type="subTitle"/>
          </p:nvPr>
        </p:nvSpPr>
        <p:spPr>
          <a:xfrm rot="-5400000">
            <a:off x="-106275" y="24727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316" name="Google Shape;316;p43"/>
          <p:cNvSpPr txBox="1"/>
          <p:nvPr>
            <p:ph type="title"/>
          </p:nvPr>
        </p:nvSpPr>
        <p:spPr>
          <a:xfrm>
            <a:off x="620775" y="258750"/>
            <a:ext cx="31926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9pPr>
          </a:lstStyle>
          <a:p/>
        </p:txBody>
      </p:sp>
      <p:sp>
        <p:nvSpPr>
          <p:cNvPr id="317" name="Google Shape;317;p43"/>
          <p:cNvSpPr txBox="1"/>
          <p:nvPr>
            <p:ph idx="8" type="subTitle"/>
          </p:nvPr>
        </p:nvSpPr>
        <p:spPr>
          <a:xfrm>
            <a:off x="4374925" y="514350"/>
            <a:ext cx="19608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8" name="Google Shape;318;p43"/>
          <p:cNvSpPr/>
          <p:nvPr>
            <p:ph idx="9" type="pic"/>
          </p:nvPr>
        </p:nvSpPr>
        <p:spPr>
          <a:xfrm>
            <a:off x="4463500" y="2302922"/>
            <a:ext cx="4453800" cy="2325300"/>
          </a:xfrm>
          <a:prstGeom prst="rect">
            <a:avLst/>
          </a:prstGeom>
          <a:noFill/>
          <a:ln>
            <a:noFill/>
          </a:ln>
        </p:spPr>
      </p:sp>
      <p:sp>
        <p:nvSpPr>
          <p:cNvPr id="319" name="Google Shape;319;p43"/>
          <p:cNvSpPr txBox="1"/>
          <p:nvPr>
            <p:ph idx="13" type="subTitle"/>
          </p:nvPr>
        </p:nvSpPr>
        <p:spPr>
          <a:xfrm>
            <a:off x="4374925" y="973000"/>
            <a:ext cx="19608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0" name="Google Shape;320;p43"/>
          <p:cNvSpPr txBox="1"/>
          <p:nvPr>
            <p:ph idx="14" type="subTitle"/>
          </p:nvPr>
        </p:nvSpPr>
        <p:spPr>
          <a:xfrm>
            <a:off x="4374925" y="1431643"/>
            <a:ext cx="19608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21" name="Google Shape;321;p43"/>
          <p:cNvSpPr txBox="1"/>
          <p:nvPr>
            <p:ph idx="15" type="body"/>
          </p:nvPr>
        </p:nvSpPr>
        <p:spPr>
          <a:xfrm>
            <a:off x="6335800" y="1488793"/>
            <a:ext cx="25815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annotations">
  <p:cSld name="CAPTION_ONLY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44"/>
          <p:cNvSpPr txBox="1"/>
          <p:nvPr>
            <p:ph idx="1" type="body"/>
          </p:nvPr>
        </p:nvSpPr>
        <p:spPr>
          <a:xfrm>
            <a:off x="620775" y="982825"/>
            <a:ext cx="31926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25" name="Google Shape;325;p44"/>
          <p:cNvSpPr txBox="1"/>
          <p:nvPr>
            <p:ph idx="2" type="subTitle"/>
          </p:nvPr>
        </p:nvSpPr>
        <p:spPr>
          <a:xfrm rot="-5400000">
            <a:off x="-106275" y="461212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326" name="Google Shape;326;p44"/>
          <p:cNvSpPr txBox="1"/>
          <p:nvPr>
            <p:ph idx="3" type="subTitle"/>
          </p:nvPr>
        </p:nvSpPr>
        <p:spPr>
          <a:xfrm rot="-5400000">
            <a:off x="-106275" y="3884650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327" name="Google Shape;327;p44"/>
          <p:cNvSpPr txBox="1"/>
          <p:nvPr>
            <p:ph idx="4" type="subTitle"/>
          </p:nvPr>
        </p:nvSpPr>
        <p:spPr>
          <a:xfrm rot="-5400000">
            <a:off x="-106275" y="315717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328" name="Google Shape;328;p44"/>
          <p:cNvSpPr txBox="1"/>
          <p:nvPr>
            <p:ph idx="5" type="subTitle"/>
          </p:nvPr>
        </p:nvSpPr>
        <p:spPr>
          <a:xfrm rot="-5400000">
            <a:off x="-106275" y="2429700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329" name="Google Shape;329;p44"/>
          <p:cNvSpPr txBox="1"/>
          <p:nvPr>
            <p:ph idx="6" type="subTitle"/>
          </p:nvPr>
        </p:nvSpPr>
        <p:spPr>
          <a:xfrm rot="-5400000">
            <a:off x="-106275" y="170222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330" name="Google Shape;330;p44"/>
          <p:cNvSpPr txBox="1"/>
          <p:nvPr>
            <p:ph idx="7" type="subTitle"/>
          </p:nvPr>
        </p:nvSpPr>
        <p:spPr>
          <a:xfrm rot="-5400000">
            <a:off x="-106275" y="974750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331" name="Google Shape;331;p44"/>
          <p:cNvSpPr txBox="1"/>
          <p:nvPr>
            <p:ph idx="8" type="subTitle"/>
          </p:nvPr>
        </p:nvSpPr>
        <p:spPr>
          <a:xfrm rot="-5400000">
            <a:off x="-106275" y="24727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332" name="Google Shape;332;p44"/>
          <p:cNvSpPr txBox="1"/>
          <p:nvPr>
            <p:ph type="title"/>
          </p:nvPr>
        </p:nvSpPr>
        <p:spPr>
          <a:xfrm>
            <a:off x="620775" y="258750"/>
            <a:ext cx="31926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APTION_ONLY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 txBox="1"/>
          <p:nvPr>
            <p:ph type="title"/>
          </p:nvPr>
        </p:nvSpPr>
        <p:spPr>
          <a:xfrm>
            <a:off x="620775" y="1296813"/>
            <a:ext cx="38694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9pPr>
          </a:lstStyle>
          <a:p/>
        </p:txBody>
      </p:sp>
      <p:sp>
        <p:nvSpPr>
          <p:cNvPr id="335" name="Google Shape;335;p45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45"/>
          <p:cNvSpPr txBox="1"/>
          <p:nvPr>
            <p:ph idx="1" type="subTitle"/>
          </p:nvPr>
        </p:nvSpPr>
        <p:spPr>
          <a:xfrm>
            <a:off x="660210" y="2662569"/>
            <a:ext cx="26802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37" name="Google Shape;337;p45"/>
          <p:cNvSpPr txBox="1"/>
          <p:nvPr>
            <p:ph idx="2" type="body"/>
          </p:nvPr>
        </p:nvSpPr>
        <p:spPr>
          <a:xfrm>
            <a:off x="660200" y="3041189"/>
            <a:ext cx="26802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6"/>
          <p:cNvSpPr txBox="1"/>
          <p:nvPr>
            <p:ph idx="1" type="body"/>
          </p:nvPr>
        </p:nvSpPr>
        <p:spPr>
          <a:xfrm>
            <a:off x="2286024" y="258750"/>
            <a:ext cx="3056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  <a:defRPr sz="1000">
                <a:latin typeface="Poppins"/>
                <a:ea typeface="Poppins"/>
                <a:cs typeface="Poppins"/>
                <a:sym typeface="Poppins"/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○"/>
              <a:defRPr sz="1000">
                <a:latin typeface="Poppins"/>
                <a:ea typeface="Poppins"/>
                <a:cs typeface="Poppins"/>
                <a:sym typeface="Poppins"/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■"/>
              <a:defRPr sz="1000">
                <a:latin typeface="Poppins"/>
                <a:ea typeface="Poppins"/>
                <a:cs typeface="Poppins"/>
                <a:sym typeface="Poppins"/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  <a:defRPr sz="1000">
                <a:latin typeface="Poppins"/>
                <a:ea typeface="Poppins"/>
                <a:cs typeface="Poppins"/>
                <a:sym typeface="Poppins"/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○"/>
              <a:defRPr sz="1000">
                <a:latin typeface="Poppins"/>
                <a:ea typeface="Poppins"/>
                <a:cs typeface="Poppins"/>
                <a:sym typeface="Poppins"/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■"/>
              <a:defRPr sz="1000">
                <a:latin typeface="Poppins"/>
                <a:ea typeface="Poppins"/>
                <a:cs typeface="Poppins"/>
                <a:sym typeface="Poppins"/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  <a:defRPr sz="1000">
                <a:latin typeface="Poppins"/>
                <a:ea typeface="Poppins"/>
                <a:cs typeface="Poppins"/>
                <a:sym typeface="Poppins"/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○"/>
              <a:defRPr sz="1000">
                <a:latin typeface="Poppins"/>
                <a:ea typeface="Poppins"/>
                <a:cs typeface="Poppins"/>
                <a:sym typeface="Poppins"/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■"/>
              <a:defRPr sz="1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41" name="Google Shape;341;p46"/>
          <p:cNvSpPr txBox="1"/>
          <p:nvPr>
            <p:ph type="title"/>
          </p:nvPr>
        </p:nvSpPr>
        <p:spPr>
          <a:xfrm>
            <a:off x="264324" y="258750"/>
            <a:ext cx="2021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2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47"/>
          <p:cNvSpPr txBox="1"/>
          <p:nvPr>
            <p:ph idx="1" type="body"/>
          </p:nvPr>
        </p:nvSpPr>
        <p:spPr>
          <a:xfrm>
            <a:off x="2286024" y="258750"/>
            <a:ext cx="3056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  <a:defRPr sz="1000">
                <a:latin typeface="Poppins"/>
                <a:ea typeface="Poppins"/>
                <a:cs typeface="Poppins"/>
                <a:sym typeface="Poppins"/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○"/>
              <a:defRPr sz="1000">
                <a:latin typeface="Poppins"/>
                <a:ea typeface="Poppins"/>
                <a:cs typeface="Poppins"/>
                <a:sym typeface="Poppins"/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■"/>
              <a:defRPr sz="1000">
                <a:latin typeface="Poppins"/>
                <a:ea typeface="Poppins"/>
                <a:cs typeface="Poppins"/>
                <a:sym typeface="Poppins"/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  <a:defRPr sz="1000">
                <a:latin typeface="Poppins"/>
                <a:ea typeface="Poppins"/>
                <a:cs typeface="Poppins"/>
                <a:sym typeface="Poppins"/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○"/>
              <a:defRPr sz="1000">
                <a:latin typeface="Poppins"/>
                <a:ea typeface="Poppins"/>
                <a:cs typeface="Poppins"/>
                <a:sym typeface="Poppins"/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■"/>
              <a:defRPr sz="1000">
                <a:latin typeface="Poppins"/>
                <a:ea typeface="Poppins"/>
                <a:cs typeface="Poppins"/>
                <a:sym typeface="Poppins"/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  <a:defRPr sz="1000">
                <a:latin typeface="Poppins"/>
                <a:ea typeface="Poppins"/>
                <a:cs typeface="Poppins"/>
                <a:sym typeface="Poppins"/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○"/>
              <a:defRPr sz="1000">
                <a:latin typeface="Poppins"/>
                <a:ea typeface="Poppins"/>
                <a:cs typeface="Poppins"/>
                <a:sym typeface="Poppins"/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■"/>
              <a:defRPr sz="1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45" name="Google Shape;345;p47"/>
          <p:cNvSpPr txBox="1"/>
          <p:nvPr>
            <p:ph type="title"/>
          </p:nvPr>
        </p:nvSpPr>
        <p:spPr>
          <a:xfrm>
            <a:off x="264324" y="258750"/>
            <a:ext cx="2021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/>
            </a:lvl9pPr>
          </a:lstStyle>
          <a:p/>
        </p:txBody>
      </p:sp>
      <p:sp>
        <p:nvSpPr>
          <p:cNvPr id="346" name="Google Shape;346;p47"/>
          <p:cNvSpPr txBox="1"/>
          <p:nvPr>
            <p:ph idx="2" type="body"/>
          </p:nvPr>
        </p:nvSpPr>
        <p:spPr>
          <a:xfrm>
            <a:off x="5577774" y="258750"/>
            <a:ext cx="3056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  <a:defRPr sz="1000">
                <a:latin typeface="Poppins"/>
                <a:ea typeface="Poppins"/>
                <a:cs typeface="Poppins"/>
                <a:sym typeface="Poppins"/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○"/>
              <a:defRPr sz="1000">
                <a:latin typeface="Poppins"/>
                <a:ea typeface="Poppins"/>
                <a:cs typeface="Poppins"/>
                <a:sym typeface="Poppins"/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■"/>
              <a:defRPr sz="1000">
                <a:latin typeface="Poppins"/>
                <a:ea typeface="Poppins"/>
                <a:cs typeface="Poppins"/>
                <a:sym typeface="Poppins"/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  <a:defRPr sz="1000">
                <a:latin typeface="Poppins"/>
                <a:ea typeface="Poppins"/>
                <a:cs typeface="Poppins"/>
                <a:sym typeface="Poppins"/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○"/>
              <a:defRPr sz="1000">
                <a:latin typeface="Poppins"/>
                <a:ea typeface="Poppins"/>
                <a:cs typeface="Poppins"/>
                <a:sym typeface="Poppins"/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■"/>
              <a:defRPr sz="1000">
                <a:latin typeface="Poppins"/>
                <a:ea typeface="Poppins"/>
                <a:cs typeface="Poppins"/>
                <a:sym typeface="Poppins"/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  <a:defRPr sz="1000">
                <a:latin typeface="Poppins"/>
                <a:ea typeface="Poppins"/>
                <a:cs typeface="Poppins"/>
                <a:sym typeface="Poppins"/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○"/>
              <a:defRPr sz="1000">
                <a:latin typeface="Poppins"/>
                <a:ea typeface="Poppins"/>
                <a:cs typeface="Poppins"/>
                <a:sym typeface="Poppins"/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■"/>
              <a:defRPr sz="1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CUSTOM_1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48"/>
          <p:cNvSpPr txBox="1"/>
          <p:nvPr>
            <p:ph type="title"/>
          </p:nvPr>
        </p:nvSpPr>
        <p:spPr>
          <a:xfrm>
            <a:off x="264326" y="398450"/>
            <a:ext cx="48285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cxnSp>
        <p:nvCxnSpPr>
          <p:cNvPr id="350" name="Google Shape;350;p48"/>
          <p:cNvCxnSpPr/>
          <p:nvPr/>
        </p:nvCxnSpPr>
        <p:spPr>
          <a:xfrm>
            <a:off x="300107" y="3241527"/>
            <a:ext cx="428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p48"/>
          <p:cNvSpPr txBox="1"/>
          <p:nvPr>
            <p:ph idx="1" type="subTitle"/>
          </p:nvPr>
        </p:nvSpPr>
        <p:spPr>
          <a:xfrm>
            <a:off x="264325" y="2997200"/>
            <a:ext cx="1836300" cy="1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50"/>
              <a:buNone/>
              <a:defRPr b="1" sz="75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52" name="Google Shape;352;p48"/>
          <p:cNvSpPr txBox="1"/>
          <p:nvPr>
            <p:ph idx="2" type="subTitle"/>
          </p:nvPr>
        </p:nvSpPr>
        <p:spPr>
          <a:xfrm>
            <a:off x="2747335" y="2997200"/>
            <a:ext cx="1836300" cy="1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50"/>
              <a:buNone/>
              <a:defRPr b="1" sz="75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53" name="Google Shape;353;p48"/>
          <p:cNvSpPr txBox="1"/>
          <p:nvPr>
            <p:ph idx="3" type="body"/>
          </p:nvPr>
        </p:nvSpPr>
        <p:spPr>
          <a:xfrm>
            <a:off x="264325" y="3295350"/>
            <a:ext cx="4332900" cy="14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●"/>
              <a:defRPr sz="1900">
                <a:latin typeface="Poppins"/>
                <a:ea typeface="Poppins"/>
                <a:cs typeface="Poppins"/>
                <a:sym typeface="Poppins"/>
              </a:defRPr>
            </a:lvl1pPr>
            <a:lvl2pPr indent="-3492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○"/>
              <a:defRPr sz="1900">
                <a:latin typeface="Poppins"/>
                <a:ea typeface="Poppins"/>
                <a:cs typeface="Poppins"/>
                <a:sym typeface="Poppins"/>
              </a:defRPr>
            </a:lvl2pPr>
            <a:lvl3pPr indent="-3492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■"/>
              <a:defRPr sz="1900">
                <a:latin typeface="Poppins"/>
                <a:ea typeface="Poppins"/>
                <a:cs typeface="Poppins"/>
                <a:sym typeface="Poppins"/>
              </a:defRPr>
            </a:lvl3pPr>
            <a:lvl4pPr indent="-3492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●"/>
              <a:defRPr sz="1900">
                <a:latin typeface="Poppins"/>
                <a:ea typeface="Poppins"/>
                <a:cs typeface="Poppins"/>
                <a:sym typeface="Poppins"/>
              </a:defRPr>
            </a:lvl4pPr>
            <a:lvl5pPr indent="-3492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○"/>
              <a:defRPr sz="1900">
                <a:latin typeface="Poppins"/>
                <a:ea typeface="Poppins"/>
                <a:cs typeface="Poppins"/>
                <a:sym typeface="Poppins"/>
              </a:defRPr>
            </a:lvl5pPr>
            <a:lvl6pPr indent="-3492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■"/>
              <a:defRPr sz="1900">
                <a:latin typeface="Poppins"/>
                <a:ea typeface="Poppins"/>
                <a:cs typeface="Poppins"/>
                <a:sym typeface="Poppins"/>
              </a:defRPr>
            </a:lvl6pPr>
            <a:lvl7pPr indent="-3492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●"/>
              <a:defRPr sz="1900">
                <a:latin typeface="Poppins"/>
                <a:ea typeface="Poppins"/>
                <a:cs typeface="Poppins"/>
                <a:sym typeface="Poppins"/>
              </a:defRPr>
            </a:lvl7pPr>
            <a:lvl8pPr indent="-3492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○"/>
              <a:defRPr sz="1900">
                <a:latin typeface="Poppins"/>
                <a:ea typeface="Poppins"/>
                <a:cs typeface="Poppins"/>
                <a:sym typeface="Poppins"/>
              </a:defRPr>
            </a:lvl8pPr>
            <a:lvl9pPr indent="-3492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■"/>
              <a:defRPr sz="19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6" name="Google Shape;356;p49"/>
          <p:cNvCxnSpPr/>
          <p:nvPr/>
        </p:nvCxnSpPr>
        <p:spPr>
          <a:xfrm>
            <a:off x="300107" y="3241527"/>
            <a:ext cx="428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49"/>
          <p:cNvSpPr txBox="1"/>
          <p:nvPr>
            <p:ph idx="1" type="body"/>
          </p:nvPr>
        </p:nvSpPr>
        <p:spPr>
          <a:xfrm>
            <a:off x="264325" y="3295350"/>
            <a:ext cx="4332900" cy="14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●"/>
              <a:defRPr sz="1900">
                <a:latin typeface="Poppins"/>
                <a:ea typeface="Poppins"/>
                <a:cs typeface="Poppins"/>
                <a:sym typeface="Poppins"/>
              </a:defRPr>
            </a:lvl1pPr>
            <a:lvl2pPr indent="-3492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○"/>
              <a:defRPr sz="1900">
                <a:latin typeface="Poppins"/>
                <a:ea typeface="Poppins"/>
                <a:cs typeface="Poppins"/>
                <a:sym typeface="Poppins"/>
              </a:defRPr>
            </a:lvl2pPr>
            <a:lvl3pPr indent="-3492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■"/>
              <a:defRPr sz="1900">
                <a:latin typeface="Poppins"/>
                <a:ea typeface="Poppins"/>
                <a:cs typeface="Poppins"/>
                <a:sym typeface="Poppins"/>
              </a:defRPr>
            </a:lvl3pPr>
            <a:lvl4pPr indent="-3492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●"/>
              <a:defRPr sz="1900">
                <a:latin typeface="Poppins"/>
                <a:ea typeface="Poppins"/>
                <a:cs typeface="Poppins"/>
                <a:sym typeface="Poppins"/>
              </a:defRPr>
            </a:lvl4pPr>
            <a:lvl5pPr indent="-3492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○"/>
              <a:defRPr sz="1900">
                <a:latin typeface="Poppins"/>
                <a:ea typeface="Poppins"/>
                <a:cs typeface="Poppins"/>
                <a:sym typeface="Poppins"/>
              </a:defRPr>
            </a:lvl5pPr>
            <a:lvl6pPr indent="-3492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■"/>
              <a:defRPr sz="1900">
                <a:latin typeface="Poppins"/>
                <a:ea typeface="Poppins"/>
                <a:cs typeface="Poppins"/>
                <a:sym typeface="Poppins"/>
              </a:defRPr>
            </a:lvl6pPr>
            <a:lvl7pPr indent="-3492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●"/>
              <a:defRPr sz="1900">
                <a:latin typeface="Poppins"/>
                <a:ea typeface="Poppins"/>
                <a:cs typeface="Poppins"/>
                <a:sym typeface="Poppins"/>
              </a:defRPr>
            </a:lvl7pPr>
            <a:lvl8pPr indent="-3492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○"/>
              <a:defRPr sz="1900">
                <a:latin typeface="Poppins"/>
                <a:ea typeface="Poppins"/>
                <a:cs typeface="Poppins"/>
                <a:sym typeface="Poppins"/>
              </a:defRPr>
            </a:lvl8pPr>
            <a:lvl9pPr indent="-3492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■"/>
              <a:defRPr sz="19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2198650"/>
            <a:ext cx="8520600" cy="23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Light"/>
              <a:buChar char="●"/>
              <a:defRPr sz="1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○"/>
              <a:defRPr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■"/>
              <a:defRPr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●"/>
              <a:defRPr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○"/>
              <a:defRPr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■"/>
              <a:defRPr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●"/>
              <a:defRPr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○"/>
              <a:defRPr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■"/>
              <a:defRPr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b="1" sz="75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r">
              <a:buNone/>
              <a:defRPr b="1" sz="75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r">
              <a:buNone/>
              <a:defRPr b="1" sz="75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r">
              <a:buNone/>
              <a:defRPr b="1" sz="75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r">
              <a:buNone/>
              <a:defRPr b="1" sz="75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r">
              <a:buNone/>
              <a:defRPr b="1" sz="75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r">
              <a:buNone/>
              <a:defRPr b="1" sz="75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r">
              <a:buNone/>
              <a:defRPr b="1" sz="75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r">
              <a:buNone/>
              <a:defRPr b="1" sz="75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80">
          <p15:clr>
            <a:srgbClr val="E46962"/>
          </p15:clr>
        </p15:guide>
        <p15:guide id="2" pos="5680">
          <p15:clr>
            <a:srgbClr val="E46962"/>
          </p15:clr>
        </p15:guide>
        <p15:guide id="3" orient="horz" pos="80">
          <p15:clr>
            <a:srgbClr val="E46962"/>
          </p15:clr>
        </p15:guide>
        <p15:guide id="4" orient="horz" pos="316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unsagarsa.freesite.online/assignment2/pages/" TargetMode="External"/><Relationship Id="rId4" Type="http://schemas.openxmlformats.org/officeDocument/2006/relationships/hyperlink" Target="https://github.com/arun-sagar-s-a/community-recipe-sharing/tree/mast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1"/>
          <p:cNvSpPr txBox="1"/>
          <p:nvPr>
            <p:ph idx="1" type="subTitle"/>
          </p:nvPr>
        </p:nvSpPr>
        <p:spPr>
          <a:xfrm>
            <a:off x="139600" y="2515437"/>
            <a:ext cx="9558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365" name="Google Shape;365;p51"/>
          <p:cNvSpPr txBox="1"/>
          <p:nvPr>
            <p:ph idx="3" type="subTitle"/>
          </p:nvPr>
        </p:nvSpPr>
        <p:spPr>
          <a:xfrm>
            <a:off x="1457784" y="2515437"/>
            <a:ext cx="9558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REVIEW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6" name="Google Shape;366;p51"/>
          <p:cNvSpPr txBox="1"/>
          <p:nvPr>
            <p:ph idx="4" type="subTitle"/>
          </p:nvPr>
        </p:nvSpPr>
        <p:spPr>
          <a:xfrm>
            <a:off x="2775967" y="2515437"/>
            <a:ext cx="9558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APPROACH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7" name="Google Shape;367;p51"/>
          <p:cNvSpPr txBox="1"/>
          <p:nvPr>
            <p:ph idx="5" type="subTitle"/>
          </p:nvPr>
        </p:nvSpPr>
        <p:spPr>
          <a:xfrm>
            <a:off x="4094151" y="2515437"/>
            <a:ext cx="9558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AESTHETICS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8" name="Google Shape;368;p51"/>
          <p:cNvSpPr txBox="1"/>
          <p:nvPr>
            <p:ph idx="6" type="subTitle"/>
          </p:nvPr>
        </p:nvSpPr>
        <p:spPr>
          <a:xfrm>
            <a:off x="5412334" y="2515437"/>
            <a:ext cx="9558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COLOR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9" name="Google Shape;369;p51"/>
          <p:cNvSpPr txBox="1"/>
          <p:nvPr>
            <p:ph idx="7" type="subTitle"/>
          </p:nvPr>
        </p:nvSpPr>
        <p:spPr>
          <a:xfrm>
            <a:off x="6730518" y="2515437"/>
            <a:ext cx="9558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DESIGN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0" name="Google Shape;370;p51"/>
          <p:cNvSpPr txBox="1"/>
          <p:nvPr>
            <p:ph idx="8" type="subTitle"/>
          </p:nvPr>
        </p:nvSpPr>
        <p:spPr>
          <a:xfrm>
            <a:off x="8048701" y="2515437"/>
            <a:ext cx="9558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NEXT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1" name="Google Shape;371;p51"/>
          <p:cNvSpPr txBox="1"/>
          <p:nvPr>
            <p:ph idx="9" type="subTitle"/>
          </p:nvPr>
        </p:nvSpPr>
        <p:spPr>
          <a:xfrm>
            <a:off x="4936920" y="2933413"/>
            <a:ext cx="18633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372" name="Google Shape;372;p51"/>
          <p:cNvSpPr txBox="1"/>
          <p:nvPr>
            <p:ph idx="13" type="body"/>
          </p:nvPr>
        </p:nvSpPr>
        <p:spPr>
          <a:xfrm>
            <a:off x="4936939" y="3312062"/>
            <a:ext cx="18633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Friends and Family</a:t>
            </a:r>
            <a:endParaRPr/>
          </a:p>
        </p:txBody>
      </p:sp>
      <p:sp>
        <p:nvSpPr>
          <p:cNvPr id="373" name="Google Shape;373;p51"/>
          <p:cNvSpPr txBox="1"/>
          <p:nvPr>
            <p:ph idx="14" type="subTitle"/>
          </p:nvPr>
        </p:nvSpPr>
        <p:spPr>
          <a:xfrm>
            <a:off x="6984180" y="2933413"/>
            <a:ext cx="18633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</a:t>
            </a:r>
            <a:endParaRPr/>
          </a:p>
        </p:txBody>
      </p:sp>
      <p:sp>
        <p:nvSpPr>
          <p:cNvPr id="374" name="Google Shape;374;p51"/>
          <p:cNvSpPr txBox="1"/>
          <p:nvPr>
            <p:ph idx="15" type="body"/>
          </p:nvPr>
        </p:nvSpPr>
        <p:spPr>
          <a:xfrm>
            <a:off x="6984199" y="3312062"/>
            <a:ext cx="18633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</a:pPr>
            <a:r>
              <a:rPr lang="en"/>
              <a:t>Arun Sagar</a:t>
            </a:r>
            <a:br>
              <a:rPr lang="en"/>
            </a:br>
            <a:r>
              <a:rPr lang="en"/>
              <a:t>041139362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None/>
            </a:pPr>
            <a:r>
              <a:t/>
            </a:r>
            <a:endParaRPr/>
          </a:p>
        </p:txBody>
      </p:sp>
      <p:cxnSp>
        <p:nvCxnSpPr>
          <p:cNvPr id="375" name="Google Shape;375;p51"/>
          <p:cNvCxnSpPr/>
          <p:nvPr/>
        </p:nvCxnSpPr>
        <p:spPr>
          <a:xfrm rot="10800000">
            <a:off x="221200" y="2727402"/>
            <a:ext cx="30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51"/>
          <p:cNvSpPr txBox="1"/>
          <p:nvPr>
            <p:ph type="title"/>
          </p:nvPr>
        </p:nvSpPr>
        <p:spPr>
          <a:xfrm>
            <a:off x="19800" y="4187725"/>
            <a:ext cx="9104400" cy="8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Community Recipe Sharing</a:t>
            </a:r>
            <a:endParaRPr sz="5100"/>
          </a:p>
        </p:txBody>
      </p:sp>
      <p:sp>
        <p:nvSpPr>
          <p:cNvPr id="377" name="Google Shape;377;p51"/>
          <p:cNvSpPr txBox="1"/>
          <p:nvPr>
            <p:ph idx="14" type="subTitle"/>
          </p:nvPr>
        </p:nvSpPr>
        <p:spPr>
          <a:xfrm>
            <a:off x="2547555" y="2933426"/>
            <a:ext cx="18633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</a:t>
            </a:r>
            <a:endParaRPr/>
          </a:p>
        </p:txBody>
      </p:sp>
      <p:sp>
        <p:nvSpPr>
          <p:cNvPr id="378" name="Google Shape;378;p51"/>
          <p:cNvSpPr txBox="1"/>
          <p:nvPr>
            <p:ph idx="15" type="body"/>
          </p:nvPr>
        </p:nvSpPr>
        <p:spPr>
          <a:xfrm>
            <a:off x="2547574" y="3312074"/>
            <a:ext cx="18633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lt2"/>
              </a:buClr>
              <a:buSzPts val="1100"/>
              <a:buNone/>
            </a:pPr>
            <a:r>
              <a:rPr lang="en"/>
              <a:t>Hala Own</a:t>
            </a:r>
            <a:endParaRPr/>
          </a:p>
        </p:txBody>
      </p:sp>
      <p:pic>
        <p:nvPicPr>
          <p:cNvPr id="379" name="Google Shape;37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0" y="0"/>
            <a:ext cx="9104399" cy="29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2"/>
          <p:cNvSpPr txBox="1"/>
          <p:nvPr>
            <p:ph idx="1" type="body"/>
          </p:nvPr>
        </p:nvSpPr>
        <p:spPr>
          <a:xfrm>
            <a:off x="620775" y="948050"/>
            <a:ext cx="3508200" cy="39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The Community Recipe Sharing platform is a web application that allows users to share, manage, and discover recipes. Users can upload their own recipes, explore others' creations, and interact with a user-friendly interface tailored to their account activities.</a:t>
            </a:r>
            <a:endParaRPr sz="1200"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10409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Landing Page</a:t>
            </a:r>
            <a:endParaRPr b="1" sz="1650">
              <a:solidFill>
                <a:srgbClr val="010409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10409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User Management</a:t>
            </a:r>
            <a:endParaRPr b="1" sz="1650">
              <a:solidFill>
                <a:srgbClr val="010409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10409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Homepage</a:t>
            </a:r>
            <a:endParaRPr sz="1200"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10409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Recipe Management</a:t>
            </a:r>
            <a:endParaRPr b="1" sz="1650">
              <a:solidFill>
                <a:srgbClr val="010409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85" name="Google Shape;385;p52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52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52"/>
          <p:cNvSpPr txBox="1"/>
          <p:nvPr>
            <p:ph type="title"/>
          </p:nvPr>
        </p:nvSpPr>
        <p:spPr>
          <a:xfrm>
            <a:off x="620775" y="258750"/>
            <a:ext cx="35082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388" name="Google Shape;38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500" y="0"/>
            <a:ext cx="23472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6700" y="1838475"/>
            <a:ext cx="2347199" cy="3305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6700" y="0"/>
            <a:ext cx="2347200" cy="219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3"/>
          <p:cNvSpPr txBox="1"/>
          <p:nvPr>
            <p:ph type="title"/>
          </p:nvPr>
        </p:nvSpPr>
        <p:spPr>
          <a:xfrm>
            <a:off x="620775" y="258750"/>
            <a:ext cx="8503200" cy="1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sp>
        <p:nvSpPr>
          <p:cNvPr id="396" name="Google Shape;396;p53"/>
          <p:cNvSpPr txBox="1"/>
          <p:nvPr>
            <p:ph idx="14" type="subTitle"/>
          </p:nvPr>
        </p:nvSpPr>
        <p:spPr>
          <a:xfrm>
            <a:off x="4374925" y="3825950"/>
            <a:ext cx="19608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ELEMENT</a:t>
            </a:r>
            <a:endParaRPr/>
          </a:p>
        </p:txBody>
      </p:sp>
      <p:sp>
        <p:nvSpPr>
          <p:cNvPr id="397" name="Google Shape;397;p53"/>
          <p:cNvSpPr txBox="1"/>
          <p:nvPr>
            <p:ph idx="15" type="subTitle"/>
          </p:nvPr>
        </p:nvSpPr>
        <p:spPr>
          <a:xfrm>
            <a:off x="4374925" y="4264800"/>
            <a:ext cx="19608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ELEMENT</a:t>
            </a:r>
            <a:endParaRPr/>
          </a:p>
        </p:txBody>
      </p:sp>
      <p:pic>
        <p:nvPicPr>
          <p:cNvPr id="398" name="Google Shape;39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700" y="974975"/>
            <a:ext cx="7520599" cy="39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4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54"/>
          <p:cNvSpPr txBox="1"/>
          <p:nvPr>
            <p:ph idx="1" type="body"/>
          </p:nvPr>
        </p:nvSpPr>
        <p:spPr>
          <a:xfrm>
            <a:off x="4653325" y="1786700"/>
            <a:ext cx="31926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lt2"/>
              </a:buClr>
              <a:buSzPts val="1100"/>
              <a:buNone/>
            </a:pPr>
            <a:r>
              <a:rPr lang="en"/>
              <a:t>Lorem ipsum dolor sit amet, consectetuer adipiscing elit, sed diam </a:t>
            </a:r>
            <a:r>
              <a:rPr i="1" lang="en"/>
              <a:t>nonummy </a:t>
            </a:r>
            <a:r>
              <a:rPr lang="en"/>
              <a:t>nibh euismod tincidunt ut laoreet dolore magna aliquam erat volutpat.</a:t>
            </a:r>
            <a:r>
              <a:rPr i="1" lang="en"/>
              <a:t> </a:t>
            </a:r>
            <a:endParaRPr/>
          </a:p>
        </p:txBody>
      </p:sp>
      <p:sp>
        <p:nvSpPr>
          <p:cNvPr id="405" name="Google Shape;405;p54"/>
          <p:cNvSpPr txBox="1"/>
          <p:nvPr>
            <p:ph type="title"/>
          </p:nvPr>
        </p:nvSpPr>
        <p:spPr>
          <a:xfrm>
            <a:off x="620775" y="258750"/>
            <a:ext cx="3794400" cy="11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grpSp>
        <p:nvGrpSpPr>
          <p:cNvPr id="406" name="Google Shape;406;p54"/>
          <p:cNvGrpSpPr/>
          <p:nvPr/>
        </p:nvGrpSpPr>
        <p:grpSpPr>
          <a:xfrm>
            <a:off x="3978625" y="297650"/>
            <a:ext cx="4542000" cy="4542000"/>
            <a:chOff x="3978625" y="297650"/>
            <a:chExt cx="4542000" cy="4542000"/>
          </a:xfrm>
        </p:grpSpPr>
        <p:sp>
          <p:nvSpPr>
            <p:cNvPr id="407" name="Google Shape;407;p54"/>
            <p:cNvSpPr/>
            <p:nvPr/>
          </p:nvSpPr>
          <p:spPr>
            <a:xfrm>
              <a:off x="3978625" y="297650"/>
              <a:ext cx="4542000" cy="454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408" name="Google Shape;408;p54"/>
            <p:cNvSpPr/>
            <p:nvPr/>
          </p:nvSpPr>
          <p:spPr>
            <a:xfrm>
              <a:off x="4423813" y="742700"/>
              <a:ext cx="3651600" cy="3651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409" name="Google Shape;409;p54"/>
          <p:cNvSpPr txBox="1"/>
          <p:nvPr/>
        </p:nvSpPr>
        <p:spPr>
          <a:xfrm>
            <a:off x="5397625" y="2218975"/>
            <a:ext cx="1953900" cy="1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3"/>
              </a:rPr>
              <a:t>Project demo</a:t>
            </a: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10" name="Google Shape;410;p54"/>
          <p:cNvSpPr txBox="1"/>
          <p:nvPr/>
        </p:nvSpPr>
        <p:spPr>
          <a:xfrm>
            <a:off x="708375" y="1193675"/>
            <a:ext cx="26349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For </a:t>
            </a:r>
            <a:r>
              <a:rPr lang="en" sz="1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additional</a:t>
            </a:r>
            <a:r>
              <a:rPr lang="en" sz="1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details:</a:t>
            </a:r>
            <a:br>
              <a:rPr lang="en" sz="1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en" sz="18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4"/>
              </a:rPr>
              <a:t>Github</a:t>
            </a: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5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55"/>
          <p:cNvSpPr txBox="1"/>
          <p:nvPr>
            <p:ph type="title"/>
          </p:nvPr>
        </p:nvSpPr>
        <p:spPr>
          <a:xfrm>
            <a:off x="3242676" y="2081950"/>
            <a:ext cx="3730500" cy="14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liverables For Existing Client #2">
  <a:themeElements>
    <a:clrScheme name="Simple Light">
      <a:dk1>
        <a:srgbClr val="301900"/>
      </a:dk1>
      <a:lt1>
        <a:srgbClr val="E3DFD7"/>
      </a:lt1>
      <a:dk2>
        <a:srgbClr val="636363"/>
      </a:dk2>
      <a:lt2>
        <a:srgbClr val="6A6253"/>
      </a:lt2>
      <a:accent1>
        <a:srgbClr val="CC0000"/>
      </a:accent1>
      <a:accent2>
        <a:srgbClr val="1C375F"/>
      </a:accent2>
      <a:accent3>
        <a:srgbClr val="EFBDBD"/>
      </a:accent3>
      <a:accent4>
        <a:srgbClr val="3F432C"/>
      </a:accent4>
      <a:accent5>
        <a:srgbClr val="595959"/>
      </a:accent5>
      <a:accent6>
        <a:srgbClr val="FE621D"/>
      </a:accent6>
      <a:hlink>
        <a:srgbClr val="49A07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