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49AC69-727B-467C-9D2E-9FE26A2262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1CC6B1-85C4-4CA8-BA4F-257C367875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1/31/2020 1:28:42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8CF8A8C-7A17-4809-A9BD-590CC4072B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2020-01-31T06:28:45Z</dcterms:created>
  <dcterms:modified xsi:type="dcterms:W3CDTF">2020-01-31T06:28:45Z</dcterms:modified>
</cp:coreProperties>
</file>