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c1202072f_3_4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7c1202072f_3_4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7c1202072f_3_44:notes"/>
          <p:cNvSpPr txBox="1"/>
          <p:nvPr>
            <p:ph idx="12" type="sldNum"/>
          </p:nvPr>
        </p:nvSpPr>
        <p:spPr>
          <a:xfrm>
            <a:off x="3884414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c1202072f_3_159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7c1202072f_3_159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7c1202072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7c1202072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c1202072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7c1202072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c1202072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7c1202072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c1202072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7c1202072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c1202072f_3_17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7c1202072f_3_170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c1202072f_3_5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7c1202072f_3_5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c1202072f_3_8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7c1202072f_3_8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c1202072f_3_106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7c1202072f_3_10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c1202072f_3_11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7c1202072f_3_11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c1202072f_3_12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7c1202072f_3_12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c1202072f_3_13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7c1202072f_3_13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c1202072f_3_14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7c1202072f_3_14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c1202072f_3_155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7c1202072f_3_15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2396681" y="1550479"/>
            <a:ext cx="435063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033069" y="3619"/>
            <a:ext cx="913924" cy="5140166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5586459" y="2771172"/>
            <a:ext cx="3557588" cy="2372677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6886575" y="0"/>
            <a:ext cx="2257425" cy="51435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7202158" y="0"/>
            <a:ext cx="1942148" cy="51435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700838" y="2286000"/>
            <a:ext cx="2443163" cy="28575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003448" y="0"/>
            <a:ext cx="2140744" cy="51435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172450" y="0"/>
            <a:ext cx="971550" cy="51435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202185" y="0"/>
            <a:ext cx="942023" cy="51435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779544" y="2693194"/>
            <a:ext cx="1364456" cy="2450306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9"/>
          <p:cNvGrpSpPr/>
          <p:nvPr/>
        </p:nvGrpSpPr>
        <p:grpSpPr>
          <a:xfrm>
            <a:off x="657224" y="742950"/>
            <a:ext cx="1307306" cy="1000125"/>
            <a:chOff x="742950" y="1104900"/>
            <a:chExt cx="1743075" cy="1333500"/>
          </a:xfrm>
        </p:grpSpPr>
        <p:sp>
          <p:nvSpPr>
            <p:cNvPr id="100" name="Google Shape;100;p19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9"/>
          <p:cNvSpPr/>
          <p:nvPr/>
        </p:nvSpPr>
        <p:spPr>
          <a:xfrm>
            <a:off x="2814638" y="892969"/>
            <a:ext cx="1250156" cy="1078706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850356" y="3921919"/>
            <a:ext cx="542925" cy="464344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>
            <p:ph type="ctrTitle"/>
          </p:nvPr>
        </p:nvSpPr>
        <p:spPr>
          <a:xfrm>
            <a:off x="1142999" y="14749"/>
            <a:ext cx="5722144" cy="751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2413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915907" y="2485613"/>
            <a:ext cx="64581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ARUNESHAN G V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CADD7A32BEFBF9EB4E642CED919D0504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BCA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Akshaya College of arts and Science / Bharathiyar University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564356" y="4864528"/>
            <a:ext cx="1330166" cy="124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" y="2536030"/>
            <a:ext cx="1850231" cy="256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>
            <p:ph type="title"/>
          </p:nvPr>
        </p:nvSpPr>
        <p:spPr>
          <a:xfrm>
            <a:off x="554831" y="491204"/>
            <a:ext cx="6360319" cy="503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 AND SCREENSHOTS</a:t>
            </a:r>
            <a:endParaRPr sz="3200"/>
          </a:p>
        </p:txBody>
      </p:sp>
      <p:sp>
        <p:nvSpPr>
          <p:cNvPr id="233" name="Google Shape;233;p28"/>
          <p:cNvSpPr txBox="1"/>
          <p:nvPr/>
        </p:nvSpPr>
        <p:spPr>
          <a:xfrm>
            <a:off x="8457914" y="4855003"/>
            <a:ext cx="171450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1939675" y="1442102"/>
            <a:ext cx="64005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Delivered a </a:t>
            </a:r>
            <a:r>
              <a:rPr b="1" lang="en" sz="1600">
                <a:solidFill>
                  <a:schemeClr val="dk1"/>
                </a:solidFill>
              </a:rPr>
              <a:t>sleek and professional portfolio</a:t>
            </a:r>
            <a:r>
              <a:rPr lang="en" sz="1600">
                <a:solidFill>
                  <a:schemeClr val="dk1"/>
                </a:solidFill>
              </a:rPr>
              <a:t> with an urban theme.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Organized projects and skills into a </a:t>
            </a:r>
            <a:r>
              <a:rPr b="1" lang="en" sz="1600">
                <a:solidFill>
                  <a:schemeClr val="dk1"/>
                </a:solidFill>
              </a:rPr>
              <a:t>clear, formal layout</a:t>
            </a:r>
            <a:r>
              <a:rPr lang="en" sz="1600">
                <a:solidFill>
                  <a:schemeClr val="dk1"/>
                </a:solidFill>
              </a:rPr>
              <a:t>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Added smooth hover animations and transitions.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Verified </a:t>
            </a:r>
            <a:r>
              <a:rPr b="1" lang="en" sz="1600">
                <a:solidFill>
                  <a:schemeClr val="dk1"/>
                </a:solidFill>
              </a:rPr>
              <a:t>responsive design</a:t>
            </a:r>
            <a:r>
              <a:rPr lang="en" sz="1600">
                <a:solidFill>
                  <a:schemeClr val="dk1"/>
                </a:solidFill>
              </a:rPr>
              <a:t> across devices.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Found a perfect balance between creativity and professionalism.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8406"/>
            <a:ext cx="7755901" cy="4362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255"/>
            <a:ext cx="7727725" cy="4346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3883"/>
            <a:ext cx="7657274" cy="430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9135"/>
            <a:ext cx="7896826" cy="4441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 txBox="1"/>
          <p:nvPr>
            <p:ph type="title"/>
          </p:nvPr>
        </p:nvSpPr>
        <p:spPr>
          <a:xfrm>
            <a:off x="566499" y="289083"/>
            <a:ext cx="3434001" cy="56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8457914" y="4855003"/>
            <a:ext cx="171450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1307300" y="1373050"/>
            <a:ext cx="6164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</a:t>
            </a:r>
            <a:r>
              <a:rPr b="1" lang="en" sz="1800">
                <a:solidFill>
                  <a:schemeClr val="dk1"/>
                </a:solidFill>
              </a:rPr>
              <a:t>UrbanFolio project</a:t>
            </a:r>
            <a:r>
              <a:rPr lang="en" sz="1800">
                <a:solidFill>
                  <a:schemeClr val="dk1"/>
                </a:solidFill>
              </a:rPr>
              <a:t> proves that portfolios don’t need to be overly flashy or boring to be effective. With its </a:t>
            </a:r>
            <a:r>
              <a:rPr b="1" lang="en" sz="1800">
                <a:solidFill>
                  <a:schemeClr val="dk1"/>
                </a:solidFill>
              </a:rPr>
              <a:t>clean urban design, subtle animations, and professional tone</a:t>
            </a:r>
            <a:r>
              <a:rPr lang="en" sz="1800">
                <a:solidFill>
                  <a:schemeClr val="dk1"/>
                </a:solidFill>
              </a:rPr>
              <a:t>, it’s a perfect fit for students, job seekers, and professionals aiming to make a strong impression. UrbanFolio strikes the balance between creativity and clarity — making it a modern alternative to traditional resumes.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175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                 UrbanFolio: A Sleek Modern Portfolio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114" name="Google Shape;114;p20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0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554831" y="622220"/>
            <a:ext cx="2932271" cy="5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TITLE</a:t>
            </a:r>
            <a:endParaRPr sz="3200"/>
          </a:p>
        </p:txBody>
      </p:sp>
      <p:grpSp>
        <p:nvGrpSpPr>
          <p:cNvPr id="128" name="Google Shape;128;p20"/>
          <p:cNvGrpSpPr/>
          <p:nvPr/>
        </p:nvGrpSpPr>
        <p:grpSpPr>
          <a:xfrm>
            <a:off x="350044" y="4807744"/>
            <a:ext cx="2778919" cy="221456"/>
            <a:chOff x="466725" y="6410325"/>
            <a:chExt cx="3705225" cy="295275"/>
          </a:xfrm>
        </p:grpSpPr>
        <p:pic>
          <p:nvPicPr>
            <p:cNvPr id="129" name="Google Shape;12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-57150" y="21434"/>
            <a:ext cx="9361285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138" name="Google Shape;138;p2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21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64356" y="4864528"/>
            <a:ext cx="1330166" cy="124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5522119" y="335756"/>
            <a:ext cx="271463" cy="271463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8258175" y="4207669"/>
            <a:ext cx="485775" cy="485775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4600575"/>
            <a:ext cx="185738" cy="185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1"/>
          <p:cNvGrpSpPr/>
          <p:nvPr/>
        </p:nvGrpSpPr>
        <p:grpSpPr>
          <a:xfrm>
            <a:off x="35719" y="2864642"/>
            <a:ext cx="3093244" cy="2257423"/>
            <a:chOff x="47625" y="3819523"/>
            <a:chExt cx="4124325" cy="3009898"/>
          </a:xfrm>
        </p:grpSpPr>
        <p:pic>
          <p:nvPicPr>
            <p:cNvPr id="153" name="Google Shape;153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21"/>
          <p:cNvSpPr txBox="1"/>
          <p:nvPr>
            <p:ph type="title"/>
          </p:nvPr>
        </p:nvSpPr>
        <p:spPr>
          <a:xfrm>
            <a:off x="554831" y="334041"/>
            <a:ext cx="1767840" cy="5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1882355" y="781150"/>
            <a:ext cx="3771900" cy="36240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2"/>
          <p:cNvGrpSpPr/>
          <p:nvPr/>
        </p:nvGrpSpPr>
        <p:grpSpPr>
          <a:xfrm>
            <a:off x="6626118" y="3503356"/>
            <a:ext cx="1664808" cy="1511829"/>
            <a:chOff x="7991475" y="2933700"/>
            <a:chExt cx="2762250" cy="3257550"/>
          </a:xfrm>
        </p:grpSpPr>
        <p:sp>
          <p:nvSpPr>
            <p:cNvPr id="163" name="Google Shape;163;p2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5" name="Google Shape;16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2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625554" y="431291"/>
            <a:ext cx="42276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	STATEMENT</a:t>
            </a:r>
            <a:endParaRPr sz="3200"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1132650" y="1379250"/>
            <a:ext cx="6878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today’s professional world, first impressions matter. Most online portfolios are either too flashy to feel professional or too plain to leave an impact. This creates a challenge for students and professionals who want to stand out while still looking polished. </a:t>
            </a:r>
            <a:r>
              <a:rPr b="1" lang="en" sz="1800">
                <a:solidFill>
                  <a:schemeClr val="dk1"/>
                </a:solidFill>
              </a:rPr>
              <a:t>UrbanFolio</a:t>
            </a:r>
            <a:r>
              <a:rPr lang="en" sz="1800">
                <a:solidFill>
                  <a:schemeClr val="dk1"/>
                </a:solidFill>
              </a:rPr>
              <a:t> solves this by bringing a clean, urban-inspired design with dark tones, subtle highlights, and a balance of style and professionalism.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3"/>
          <p:cNvGrpSpPr/>
          <p:nvPr/>
        </p:nvGrpSpPr>
        <p:grpSpPr>
          <a:xfrm>
            <a:off x="6493669" y="1985963"/>
            <a:ext cx="2650331" cy="2857500"/>
            <a:chOff x="8658225" y="2647950"/>
            <a:chExt cx="3533775" cy="3810000"/>
          </a:xfrm>
        </p:grpSpPr>
        <p:sp>
          <p:nvSpPr>
            <p:cNvPr id="176" name="Google Shape;176;p2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23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554831" y="622220"/>
            <a:ext cx="3947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OVERVIEW</a:t>
            </a:r>
            <a:endParaRPr sz="3200"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1412000" y="1352825"/>
            <a:ext cx="5904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UrbanFolio</a:t>
            </a:r>
            <a:r>
              <a:rPr lang="en" sz="1900">
                <a:solidFill>
                  <a:schemeClr val="dk1"/>
                </a:solidFill>
              </a:rPr>
              <a:t> is a sleek and modern digital portfolio website designed with a city-inspired aesthetic. Using a </a:t>
            </a:r>
            <a:r>
              <a:rPr b="1" lang="en" sz="1900">
                <a:solidFill>
                  <a:schemeClr val="dk1"/>
                </a:solidFill>
              </a:rPr>
              <a:t>monochrome base with accent colors</a:t>
            </a:r>
            <a:r>
              <a:rPr lang="en" sz="1900">
                <a:solidFill>
                  <a:schemeClr val="dk1"/>
                </a:solidFill>
              </a:rPr>
              <a:t> (like orange or teal), it creates a professional yet stylish environment to showcase skills, achievements, and projects. The website is built with </a:t>
            </a:r>
            <a:r>
              <a:rPr b="1" lang="en" sz="1900">
                <a:solidFill>
                  <a:schemeClr val="dk1"/>
                </a:solidFill>
              </a:rPr>
              <a:t>HTML, CSS, and JavaScript</a:t>
            </a:r>
            <a:r>
              <a:rPr lang="en" sz="1900">
                <a:solidFill>
                  <a:schemeClr val="dk1"/>
                </a:solidFill>
              </a:rPr>
              <a:t>, focusing on </a:t>
            </a:r>
            <a:r>
              <a:rPr b="1" lang="en" sz="1900">
                <a:solidFill>
                  <a:schemeClr val="dk1"/>
                </a:solidFill>
              </a:rPr>
              <a:t>simplicity, smooth layouts, and mobile responsiveness</a:t>
            </a:r>
            <a:r>
              <a:rPr lang="en" sz="1900">
                <a:solidFill>
                  <a:schemeClr val="dk1"/>
                </a:solidFill>
              </a:rPr>
              <a:t>, so it looks great on any device.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524589" y="668845"/>
            <a:ext cx="3760946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ARE THE END USERS?</a:t>
            </a:r>
            <a:endParaRPr sz="2400"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4629150"/>
            <a:ext cx="1635919" cy="364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1003175" y="1606450"/>
            <a:ext cx="6354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🎓 </a:t>
            </a:r>
            <a:r>
              <a:rPr b="1" lang="en" sz="1700">
                <a:solidFill>
                  <a:schemeClr val="dk1"/>
                </a:solidFill>
              </a:rPr>
              <a:t>Students</a:t>
            </a:r>
            <a:r>
              <a:rPr lang="en" sz="1700">
                <a:solidFill>
                  <a:schemeClr val="dk1"/>
                </a:solidFill>
              </a:rPr>
              <a:t> – who want to present academic work in a clean, professional format.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💼 </a:t>
            </a:r>
            <a:r>
              <a:rPr b="1" lang="en" sz="1700">
                <a:solidFill>
                  <a:schemeClr val="dk1"/>
                </a:solidFill>
              </a:rPr>
              <a:t>Job Seekers</a:t>
            </a:r>
            <a:r>
              <a:rPr lang="en" sz="1700">
                <a:solidFill>
                  <a:schemeClr val="dk1"/>
                </a:solidFill>
              </a:rPr>
              <a:t> – especially in IT, finance, and corporate industries.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👨‍💻 </a:t>
            </a:r>
            <a:r>
              <a:rPr b="1" lang="en" sz="1700">
                <a:solidFill>
                  <a:schemeClr val="dk1"/>
                </a:solidFill>
              </a:rPr>
              <a:t>Developers &amp; Professionals</a:t>
            </a:r>
            <a:r>
              <a:rPr lang="en" sz="1700">
                <a:solidFill>
                  <a:schemeClr val="dk1"/>
                </a:solidFill>
              </a:rPr>
              <a:t> – to highlight coding projects, skills, or services.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🏢 </a:t>
            </a:r>
            <a:r>
              <a:rPr b="1" lang="en" sz="1700">
                <a:solidFill>
                  <a:schemeClr val="dk1"/>
                </a:solidFill>
              </a:rPr>
              <a:t>Employers &amp; Recruiters</a:t>
            </a:r>
            <a:r>
              <a:rPr lang="en" sz="1700">
                <a:solidFill>
                  <a:schemeClr val="dk1"/>
                </a:solidFill>
              </a:rPr>
              <a:t> – who need an easy, engaging way to review candidates.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7281"/>
            <a:ext cx="2021681" cy="243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>
            <p:ph type="title"/>
          </p:nvPr>
        </p:nvSpPr>
        <p:spPr>
          <a:xfrm>
            <a:off x="418624" y="643414"/>
            <a:ext cx="7322344" cy="431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TOOLS AND TECHNIQUES</a:t>
            </a:r>
            <a:endParaRPr sz="2700"/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2339075" y="1629175"/>
            <a:ext cx="5019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Frontend:</a:t>
            </a:r>
            <a:r>
              <a:rPr lang="en" sz="1800">
                <a:solidFill>
                  <a:schemeClr val="dk1"/>
                </a:solidFill>
              </a:rPr>
              <a:t> HTML5, CSS3, JavaScript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Editor:</a:t>
            </a:r>
            <a:r>
              <a:rPr lang="en" sz="1800">
                <a:solidFill>
                  <a:schemeClr val="dk1"/>
                </a:solidFill>
              </a:rPr>
              <a:t> Visual Studio Code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Hosting:</a:t>
            </a:r>
            <a:r>
              <a:rPr lang="en" sz="1800">
                <a:solidFill>
                  <a:schemeClr val="dk1"/>
                </a:solidFill>
              </a:rPr>
              <a:t> GitHub Pages / Netlify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Design Style:</a:t>
            </a:r>
            <a:r>
              <a:rPr lang="en" sz="1800">
                <a:solidFill>
                  <a:schemeClr val="dk1"/>
                </a:solidFill>
              </a:rPr>
              <a:t> Minimal dark/light contrast, accented with orange or teal, plus smooth transitions.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8457914" y="4855003"/>
            <a:ext cx="171450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554831" y="218360"/>
            <a:ext cx="6596063" cy="471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7543800" y="393856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412000" y="1040250"/>
            <a:ext cx="6200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</a:t>
            </a:r>
            <a:r>
              <a:rPr b="1" lang="en" sz="1800">
                <a:solidFill>
                  <a:schemeClr val="dk1"/>
                </a:solidFill>
              </a:rPr>
              <a:t>dark header</a:t>
            </a:r>
            <a:r>
              <a:rPr lang="en" sz="1800">
                <a:solidFill>
                  <a:schemeClr val="dk1"/>
                </a:solidFill>
              </a:rPr>
              <a:t> with bold, modern typography.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</a:t>
            </a:r>
            <a:r>
              <a:rPr b="1" lang="en" sz="1800">
                <a:solidFill>
                  <a:schemeClr val="dk1"/>
                </a:solidFill>
              </a:rPr>
              <a:t>horizontal navigation bar</a:t>
            </a:r>
            <a:r>
              <a:rPr lang="en" sz="1800">
                <a:solidFill>
                  <a:schemeClr val="dk1"/>
                </a:solidFill>
              </a:rPr>
              <a:t> with clean hover highlights.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An </a:t>
            </a:r>
            <a:r>
              <a:rPr b="1" lang="en" sz="1800">
                <a:solidFill>
                  <a:schemeClr val="dk1"/>
                </a:solidFill>
              </a:rPr>
              <a:t>About section</a:t>
            </a:r>
            <a:r>
              <a:rPr lang="en" sz="1800">
                <a:solidFill>
                  <a:schemeClr val="dk1"/>
                </a:solidFill>
              </a:rPr>
              <a:t> featuring a profile and skill grid.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</a:t>
            </a:r>
            <a:r>
              <a:rPr b="1" lang="en" sz="1800">
                <a:solidFill>
                  <a:schemeClr val="dk1"/>
                </a:solidFill>
              </a:rPr>
              <a:t>Projects section</a:t>
            </a:r>
            <a:r>
              <a:rPr lang="en" sz="1800">
                <a:solidFill>
                  <a:schemeClr val="dk1"/>
                </a:solidFill>
              </a:rPr>
              <a:t> with sleek cards and hover-zoom effects.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</a:t>
            </a:r>
            <a:r>
              <a:rPr b="1" lang="en" sz="1800">
                <a:solidFill>
                  <a:schemeClr val="dk1"/>
                </a:solidFill>
              </a:rPr>
              <a:t>Contact section</a:t>
            </a:r>
            <a:r>
              <a:rPr lang="en" sz="1800">
                <a:solidFill>
                  <a:schemeClr val="dk1"/>
                </a:solidFill>
              </a:rPr>
              <a:t> with minimalist icons and links.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 </a:t>
            </a:r>
            <a:r>
              <a:rPr b="1" lang="en" sz="1800">
                <a:solidFill>
                  <a:schemeClr val="dk1"/>
                </a:solidFill>
              </a:rPr>
              <a:t>professional footer</a:t>
            </a:r>
            <a:r>
              <a:rPr lang="en" sz="1800">
                <a:solidFill>
                  <a:schemeClr val="dk1"/>
                </a:solidFill>
              </a:rPr>
              <a:t> that keeps the design grounded.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FUNCTIONALITY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1722000" y="1124850"/>
            <a:ext cx="6651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🚀 </a:t>
            </a:r>
            <a:r>
              <a:rPr b="1" lang="en" sz="1800">
                <a:solidFill>
                  <a:schemeClr val="dk1"/>
                </a:solidFill>
              </a:rPr>
              <a:t>Smooth navigation</a:t>
            </a:r>
            <a:r>
              <a:rPr lang="en" sz="1800">
                <a:solidFill>
                  <a:schemeClr val="dk1"/>
                </a:solidFill>
              </a:rPr>
              <a:t> powered by JavaScript.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🏙️ </a:t>
            </a:r>
            <a:r>
              <a:rPr b="1" lang="en" sz="1800">
                <a:solidFill>
                  <a:schemeClr val="dk1"/>
                </a:solidFill>
              </a:rPr>
              <a:t>Urban theme</a:t>
            </a:r>
            <a:r>
              <a:rPr lang="en" sz="1800">
                <a:solidFill>
                  <a:schemeClr val="dk1"/>
                </a:solidFill>
              </a:rPr>
              <a:t> with balanced dark/light contrasts.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📂 </a:t>
            </a:r>
            <a:r>
              <a:rPr b="1" lang="en" sz="1800">
                <a:solidFill>
                  <a:schemeClr val="dk1"/>
                </a:solidFill>
              </a:rPr>
              <a:t>Projects section</a:t>
            </a:r>
            <a:r>
              <a:rPr lang="en" sz="1800">
                <a:solidFill>
                  <a:schemeClr val="dk1"/>
                </a:solidFill>
              </a:rPr>
              <a:t> styled with modern card layouts.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🖱️ </a:t>
            </a:r>
            <a:r>
              <a:rPr b="1" lang="en" sz="1800">
                <a:solidFill>
                  <a:schemeClr val="dk1"/>
                </a:solidFill>
              </a:rPr>
              <a:t>Hover animations</a:t>
            </a:r>
            <a:r>
              <a:rPr lang="en" sz="1800">
                <a:solidFill>
                  <a:schemeClr val="dk1"/>
                </a:solidFill>
              </a:rPr>
              <a:t> for subtle interactivity.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📱 </a:t>
            </a:r>
            <a:r>
              <a:rPr b="1" lang="en" sz="1800">
                <a:solidFill>
                  <a:schemeClr val="dk1"/>
                </a:solidFill>
              </a:rPr>
              <a:t>Responsive design</a:t>
            </a:r>
            <a:r>
              <a:rPr lang="en" sz="1800">
                <a:solidFill>
                  <a:schemeClr val="dk1"/>
                </a:solidFill>
              </a:rPr>
              <a:t> for desktop, tablet, and mobile.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🔗 </a:t>
            </a:r>
            <a:r>
              <a:rPr b="1" lang="en" sz="1800">
                <a:solidFill>
                  <a:schemeClr val="dk1"/>
                </a:solidFill>
              </a:rPr>
              <a:t>Clickable links</a:t>
            </a:r>
            <a:r>
              <a:rPr lang="en" sz="1800">
                <a:solidFill>
                  <a:schemeClr val="dk1"/>
                </a:solidFill>
              </a:rPr>
              <a:t> with accent color highlights.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