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3ED9-53CB-43F5-946E-DEDAF12C8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120349"/>
            <a:ext cx="8791575" cy="8330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T.A.N.G.L.E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2CDAD-4D45-4CD4-B60F-137A45AD1202}"/>
              </a:ext>
            </a:extLst>
          </p:cNvPr>
          <p:cNvSpPr txBox="1"/>
          <p:nvPr/>
        </p:nvSpPr>
        <p:spPr>
          <a:xfrm>
            <a:off x="2014330" y="3101010"/>
            <a:ext cx="8269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That’s A Nice Good Looking Encryption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B589D-DD93-48C4-9C75-B7A722256AED}"/>
              </a:ext>
            </a:extLst>
          </p:cNvPr>
          <p:cNvSpPr txBox="1"/>
          <p:nvPr/>
        </p:nvSpPr>
        <p:spPr>
          <a:xfrm>
            <a:off x="9515060" y="5594097"/>
            <a:ext cx="226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Runcy Oommen</a:t>
            </a:r>
          </a:p>
          <a:p>
            <a:r>
              <a:rPr lang="en-US" sz="2400" b="1" dirty="0"/>
              <a:t>Arun Kumar S</a:t>
            </a:r>
          </a:p>
        </p:txBody>
      </p:sp>
    </p:spTree>
    <p:extLst>
      <p:ext uri="{BB962C8B-B14F-4D97-AF65-F5344CB8AC3E}">
        <p14:creationId xmlns:p14="http://schemas.microsoft.com/office/powerpoint/2010/main" val="329694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1CD-5CE1-4C35-9980-3294E1E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119700" cy="1024752"/>
          </a:xfrm>
        </p:spPr>
        <p:txBody>
          <a:bodyPr/>
          <a:lstStyle/>
          <a:p>
            <a:r>
              <a:rPr lang="en-US" dirty="0"/>
              <a:t>Current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4A5A8-7046-494B-AB79-C9C8D0817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2531165"/>
          </a:xfrm>
        </p:spPr>
        <p:txBody>
          <a:bodyPr/>
          <a:lstStyle/>
          <a:p>
            <a:r>
              <a:rPr lang="en-US" dirty="0"/>
              <a:t>Data movement to cloud growing at an exponential rate</a:t>
            </a:r>
          </a:p>
          <a:p>
            <a:r>
              <a:rPr lang="en-US" dirty="0"/>
              <a:t>Increasing comfort level to share/send data</a:t>
            </a:r>
          </a:p>
          <a:p>
            <a:r>
              <a:rPr lang="en-US" dirty="0"/>
              <a:t>Beginning to realize the benefits of having everything online</a:t>
            </a:r>
          </a:p>
          <a:p>
            <a:r>
              <a:rPr lang="en-US" dirty="0"/>
              <a:t>However, method used for encryption is primitive (in tech speak)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5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1CD-5CE1-4C35-9980-3294E1E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106448" cy="1024752"/>
          </a:xfrm>
        </p:spPr>
        <p:txBody>
          <a:bodyPr/>
          <a:lstStyle/>
          <a:p>
            <a:r>
              <a:rPr lang="en-US" dirty="0"/>
              <a:t>Threat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4A5A8-7046-494B-AB79-C9C8D0817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2491408"/>
          </a:xfrm>
        </p:spPr>
        <p:txBody>
          <a:bodyPr/>
          <a:lstStyle/>
          <a:p>
            <a:r>
              <a:rPr lang="en-US" dirty="0"/>
              <a:t>Edward Snowden revelations of mass govt. sponsored data snooping</a:t>
            </a:r>
          </a:p>
          <a:p>
            <a:r>
              <a:rPr lang="en-US" dirty="0"/>
              <a:t>Intentional weakening of algorithms and protocols by vendors</a:t>
            </a:r>
          </a:p>
          <a:p>
            <a:r>
              <a:rPr lang="en-US" dirty="0"/>
              <a:t>Backdoors to appliances and devices</a:t>
            </a:r>
          </a:p>
          <a:p>
            <a:r>
              <a:rPr lang="en-US" dirty="0"/>
              <a:t>NSA, China, N. Korea…</a:t>
            </a:r>
          </a:p>
        </p:txBody>
      </p:sp>
    </p:spTree>
    <p:extLst>
      <p:ext uri="{BB962C8B-B14F-4D97-AF65-F5344CB8AC3E}">
        <p14:creationId xmlns:p14="http://schemas.microsoft.com/office/powerpoint/2010/main" val="96169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1CD-5CE1-4C35-9980-3294E1E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24752"/>
          </a:xfrm>
        </p:spPr>
        <p:txBody>
          <a:bodyPr>
            <a:normAutofit/>
          </a:bodyPr>
          <a:lstStyle/>
          <a:p>
            <a:r>
              <a:rPr lang="en-US" dirty="0"/>
              <a:t>Existing Techniques – pros &amp;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4A5A8-7046-494B-AB79-C9C8D0817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69"/>
            <a:ext cx="9905999" cy="42274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Symmetric Encryption</a:t>
            </a:r>
          </a:p>
          <a:p>
            <a:pPr lvl="1"/>
            <a:r>
              <a:rPr lang="en-US" u="sng" dirty="0"/>
              <a:t>Pros:</a:t>
            </a:r>
            <a:r>
              <a:rPr lang="en-US" dirty="0"/>
              <a:t> One key for encryption and decryption</a:t>
            </a:r>
          </a:p>
          <a:p>
            <a:pPr lvl="1"/>
            <a:r>
              <a:rPr lang="en-US" u="sng" dirty="0"/>
              <a:t>Pros:</a:t>
            </a:r>
            <a:r>
              <a:rPr lang="en-US" dirty="0"/>
              <a:t> Faster and efficient</a:t>
            </a:r>
          </a:p>
          <a:p>
            <a:pPr lvl="1"/>
            <a:r>
              <a:rPr lang="en-US" u="sng" dirty="0"/>
              <a:t>Cons:</a:t>
            </a:r>
            <a:r>
              <a:rPr lang="en-US" dirty="0"/>
              <a:t> Secure channel to exchange 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Asymmetric Encryption</a:t>
            </a:r>
          </a:p>
          <a:p>
            <a:pPr lvl="1"/>
            <a:r>
              <a:rPr lang="en-US" u="sng" dirty="0"/>
              <a:t>Pros:</a:t>
            </a:r>
            <a:r>
              <a:rPr lang="en-US" dirty="0"/>
              <a:t> Concept of private and public key</a:t>
            </a:r>
          </a:p>
          <a:p>
            <a:pPr lvl="1"/>
            <a:r>
              <a:rPr lang="en-US" u="sng" dirty="0"/>
              <a:t>Pros:</a:t>
            </a:r>
            <a:r>
              <a:rPr lang="en-US" dirty="0"/>
              <a:t> Convenient and allows non-repudiation</a:t>
            </a:r>
          </a:p>
          <a:p>
            <a:pPr lvl="1"/>
            <a:r>
              <a:rPr lang="en-US" u="sng" dirty="0"/>
              <a:t>Cons:</a:t>
            </a:r>
            <a:r>
              <a:rPr lang="en-US" dirty="0"/>
              <a:t> Slow process.</a:t>
            </a:r>
          </a:p>
        </p:txBody>
      </p:sp>
    </p:spTree>
    <p:extLst>
      <p:ext uri="{BB962C8B-B14F-4D97-AF65-F5344CB8AC3E}">
        <p14:creationId xmlns:p14="http://schemas.microsoft.com/office/powerpoint/2010/main" val="96555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1CD-5CE1-4C35-9980-3294E1E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6306309" cy="1024752"/>
          </a:xfrm>
        </p:spPr>
        <p:txBody>
          <a:bodyPr>
            <a:normAutofit/>
          </a:bodyPr>
          <a:lstStyle/>
          <a:p>
            <a:r>
              <a:rPr lang="en-US" dirty="0"/>
              <a:t>Introducing t.a.n.g.l.E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4A5A8-7046-494B-AB79-C9C8D0817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10533753" cy="4757530"/>
          </a:xfrm>
        </p:spPr>
        <p:txBody>
          <a:bodyPr>
            <a:normAutofit/>
          </a:bodyPr>
          <a:lstStyle/>
          <a:p>
            <a:r>
              <a:rPr lang="en-US" dirty="0"/>
              <a:t>Time dependent, meaning the code used for any character differs depending on time (Linux Epoch).</a:t>
            </a:r>
          </a:p>
          <a:p>
            <a:r>
              <a:rPr lang="en-US" dirty="0"/>
              <a:t>Multi alphabetic in nature, meaning the code used for the same character set at different locations of the plain-text are different.</a:t>
            </a:r>
          </a:p>
          <a:p>
            <a:r>
              <a:rPr lang="en-US" dirty="0"/>
              <a:t>It uses pseudo random number generation technique for code generation.</a:t>
            </a:r>
          </a:p>
          <a:p>
            <a:r>
              <a:rPr lang="en-US" dirty="0"/>
              <a:t>Follows symmetric key method and uses less complex mathematical operations.</a:t>
            </a:r>
          </a:p>
          <a:p>
            <a:r>
              <a:rPr lang="en-US" dirty="0"/>
              <a:t>Completely customizable by tweaking the algorithm providing scope for varying block size.</a:t>
            </a:r>
          </a:p>
        </p:txBody>
      </p:sp>
    </p:spTree>
    <p:extLst>
      <p:ext uri="{BB962C8B-B14F-4D97-AF65-F5344CB8AC3E}">
        <p14:creationId xmlns:p14="http://schemas.microsoft.com/office/powerpoint/2010/main" val="303673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1CD-5CE1-4C35-9980-3294E1E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3226"/>
            <a:ext cx="4769058" cy="1024752"/>
          </a:xfrm>
        </p:spPr>
        <p:txBody>
          <a:bodyPr>
            <a:normAutofit/>
          </a:bodyPr>
          <a:lstStyle/>
          <a:p>
            <a:r>
              <a:rPr lang="en-US" dirty="0"/>
              <a:t>Encryption process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04B997-10E2-421F-9BB4-E76509BF4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417979"/>
            <a:ext cx="11304104" cy="5391343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Get Linux epoch and generate a random 4 digit number in the range 1111 to 9999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Multiply them together. This product will be exchanged between the clients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Select last 8 digits which will be our intermediate key for first session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Let’s keep a fixed Multi Alphabetic Coefficient of 150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Generate 150 prime numbers with seed from step #3, which will be modulo-d with 127* to get values from 0 to 126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Generate ASCII value series based on each of this modulo value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Start encrypting the characters in the modulo block series which we arrived earlier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For the next session, next prime no from step#3 will be considered and steps #4 to #7 will be repeated</a:t>
            </a:r>
          </a:p>
        </p:txBody>
      </p:sp>
    </p:spTree>
    <p:extLst>
      <p:ext uri="{BB962C8B-B14F-4D97-AF65-F5344CB8AC3E}">
        <p14:creationId xmlns:p14="http://schemas.microsoft.com/office/powerpoint/2010/main" val="206269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1CD-5CE1-4C35-9980-3294E1E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93226"/>
            <a:ext cx="4702797" cy="1024752"/>
          </a:xfrm>
        </p:spPr>
        <p:txBody>
          <a:bodyPr>
            <a:normAutofit/>
          </a:bodyPr>
          <a:lstStyle/>
          <a:p>
            <a:r>
              <a:rPr lang="en-US" dirty="0"/>
              <a:t>decryption process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04B997-10E2-421F-9BB4-E76509BF4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62" y="1828799"/>
            <a:ext cx="10363200" cy="2875723"/>
          </a:xfrm>
        </p:spPr>
        <p:txBody>
          <a:bodyPr>
            <a:normAutofit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Based on the initial product exchanged, get the required key by following the same process as in encryption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Have the series generated accordingly based on the modulo value as the starting point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Perform a reverse lookup on the series with the encrypted value to get the real value</a:t>
            </a:r>
          </a:p>
        </p:txBody>
      </p:sp>
    </p:spTree>
    <p:extLst>
      <p:ext uri="{BB962C8B-B14F-4D97-AF65-F5344CB8AC3E}">
        <p14:creationId xmlns:p14="http://schemas.microsoft.com/office/powerpoint/2010/main" val="341680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1CD-5CE1-4C35-9980-3294E1E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985" y="2497014"/>
            <a:ext cx="1549642" cy="1024752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56226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298</TotalTime>
  <Words>411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Tw Cen MT</vt:lpstr>
      <vt:lpstr>Wingdings</vt:lpstr>
      <vt:lpstr>Circuit</vt:lpstr>
      <vt:lpstr>T.A.N.G.L.E</vt:lpstr>
      <vt:lpstr>Current scenario</vt:lpstr>
      <vt:lpstr>Threat landscape</vt:lpstr>
      <vt:lpstr>Existing Techniques – pros &amp; cons</vt:lpstr>
      <vt:lpstr>Introducing t.a.n.g.l.E</vt:lpstr>
      <vt:lpstr>Encryption process</vt:lpstr>
      <vt:lpstr>decryption process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TANGLE</dc:title>
  <dc:creator>Runcy Oommen</dc:creator>
  <cp:lastModifiedBy>Runcy Oommen</cp:lastModifiedBy>
  <cp:revision>25</cp:revision>
  <dcterms:created xsi:type="dcterms:W3CDTF">2017-12-11T12:09:23Z</dcterms:created>
  <dcterms:modified xsi:type="dcterms:W3CDTF">2017-12-12T12:21:09Z</dcterms:modified>
</cp:coreProperties>
</file>