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4"/>
  </p:sldMasterIdLst>
  <p:notesMasterIdLst>
    <p:notesMasterId r:id="rId10"/>
  </p:notesMasterIdLst>
  <p:handoutMasterIdLst>
    <p:handoutMasterId r:id="rId11"/>
  </p:handoutMasterIdLst>
  <p:sldIdLst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76" d="100"/>
          <a:sy n="76" d="100"/>
        </p:scale>
        <p:origin x="2724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FABAFA-9D90-4B6C-95A1-503043E46FAB}" type="datetimeFigureOut">
              <a:rPr lang="en-US" smtClean="0"/>
              <a:t>4/28/2018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CC7757-6264-420F-9201-02E9A21CB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295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15EB1F-8DE4-48C3-A804-A05846A4049F}" type="datetimeFigureOut">
              <a:rPr lang="en-US" smtClean="0"/>
              <a:t>4/28/2018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D115C9-E24C-4512-AA8B-319BB49F7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624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D115C9-E24C-4512-AA8B-319BB49F77B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5183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12192000" cy="4572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007889"/>
            <a:ext cx="10363200" cy="1470025"/>
          </a:xfrm>
        </p:spPr>
        <p:txBody>
          <a:bodyPr/>
          <a:lstStyle>
            <a:lvl1pPr algn="ctr">
              <a:defRPr sz="4400" b="1" baseline="0">
                <a:solidFill>
                  <a:schemeClr val="tx2">
                    <a:lumMod val="50000"/>
                  </a:schemeClr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600" y="3886200"/>
            <a:ext cx="85344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 baseline="0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E0A0C-FFF2-4105-9F07-796FCC3D8DE3}" type="datetime1">
              <a:rPr lang="en-US" smtClean="0"/>
              <a:t>4/28/2018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353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buClr>
                <a:schemeClr val="tx2">
                  <a:lumMod val="50000"/>
                </a:schemeClr>
              </a:buClr>
              <a:defRPr/>
            </a:lvl1pPr>
            <a:lvl2pPr>
              <a:buClr>
                <a:schemeClr val="tx2">
                  <a:lumMod val="50000"/>
                </a:schemeClr>
              </a:buClr>
              <a:defRPr/>
            </a:lvl2pPr>
            <a:lvl3pPr>
              <a:buClr>
                <a:schemeClr val="tx2">
                  <a:lumMod val="50000"/>
                </a:schemeClr>
              </a:buClr>
              <a:defRPr/>
            </a:lvl3pPr>
            <a:lvl4pPr>
              <a:buClr>
                <a:schemeClr val="tx2">
                  <a:lumMod val="50000"/>
                </a:schemeClr>
              </a:buClr>
              <a:defRPr/>
            </a:lvl4pPr>
            <a:lvl5pPr>
              <a:buClr>
                <a:schemeClr val="tx2">
                  <a:lumMod val="50000"/>
                </a:schemeClr>
              </a:buCl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D68D4-D432-4190-8060-492B59F98A87}" type="datetime1">
              <a:rPr lang="en-US" smtClean="0"/>
              <a:t>4/28/2018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676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>
            <a:lvl1pPr>
              <a:buClr>
                <a:schemeClr val="tx2">
                  <a:lumMod val="50000"/>
                </a:schemeClr>
              </a:buClr>
              <a:defRPr/>
            </a:lvl1pPr>
            <a:lvl2pPr>
              <a:buClr>
                <a:schemeClr val="tx2">
                  <a:lumMod val="50000"/>
                </a:schemeClr>
              </a:buClr>
              <a:defRPr/>
            </a:lvl2pPr>
            <a:lvl3pPr>
              <a:buClr>
                <a:schemeClr val="tx2">
                  <a:lumMod val="50000"/>
                </a:schemeClr>
              </a:buClr>
              <a:defRPr/>
            </a:lvl3pPr>
            <a:lvl4pPr>
              <a:buClr>
                <a:schemeClr val="tx2">
                  <a:lumMod val="50000"/>
                </a:schemeClr>
              </a:buClr>
              <a:defRPr/>
            </a:lvl4pPr>
            <a:lvl5pPr>
              <a:buClr>
                <a:schemeClr val="tx2">
                  <a:lumMod val="50000"/>
                </a:schemeClr>
              </a:buCl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4EF83-7D73-495D-9915-41737B990DFC}" type="datetime1">
              <a:rPr lang="en-US" smtClean="0"/>
              <a:t>4/28/2018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33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</p:spPr>
        <p:txBody>
          <a:bodyPr/>
          <a:lstStyle>
            <a:lvl1pPr>
              <a:defRPr>
                <a:solidFill>
                  <a:schemeClr val="tx2">
                    <a:lumMod val="50000"/>
                  </a:schemeClr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 hasCustomPrompt="1"/>
          </p:nvPr>
        </p:nvSpPr>
        <p:spPr>
          <a:xfrm>
            <a:off x="812800" y="1600200"/>
            <a:ext cx="10566400" cy="4114800"/>
          </a:xfrm>
        </p:spPr>
        <p:txBody>
          <a:bodyPr/>
          <a:lstStyle>
            <a:lvl1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5pPr>
            <a:lvl6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6pPr>
            <a:lvl7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7pPr>
            <a:lvl8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8pPr>
            <a:lvl9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F2905-D7E2-4171-961B-8EB802C66F9A}" type="datetime1">
              <a:rPr lang="en-US" smtClean="0"/>
              <a:t>4/28/2018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596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1" y="4962526"/>
            <a:ext cx="10513484" cy="1362075"/>
          </a:xfrm>
        </p:spPr>
        <p:txBody>
          <a:bodyPr anchor="t"/>
          <a:lstStyle>
            <a:lvl1pPr algn="l">
              <a:defRPr sz="4000" b="1" i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1" y="3462339"/>
            <a:ext cx="10513484" cy="1500187"/>
          </a:xfrm>
        </p:spPr>
        <p:txBody>
          <a:bodyPr anchor="b">
            <a:normAutofit/>
          </a:bodyPr>
          <a:lstStyle>
            <a:lvl1pPr marL="0" indent="0">
              <a:buNone/>
              <a:defRPr sz="2800" baseline="0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1B47C-16BC-4A9F-9E6E-9D1F33DC8ABD}" type="datetime1">
              <a:rPr lang="en-US" smtClean="0"/>
              <a:t>4/28/2018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572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</p:spPr>
        <p:txBody>
          <a:bodyPr/>
          <a:lstStyle>
            <a:lvl1pPr>
              <a:defRPr>
                <a:solidFill>
                  <a:schemeClr val="tx2">
                    <a:lumMod val="50000"/>
                  </a:schemeClr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 hasCustomPrompt="1"/>
          </p:nvPr>
        </p:nvSpPr>
        <p:spPr>
          <a:xfrm>
            <a:off x="812800" y="1600200"/>
            <a:ext cx="4978400" cy="4114800"/>
          </a:xfrm>
        </p:spPr>
        <p:txBody>
          <a:bodyPr/>
          <a:lstStyle>
            <a:lvl1pPr>
              <a:buClr>
                <a:schemeClr val="tx2">
                  <a:lumMod val="50000"/>
                </a:schemeClr>
              </a:buClr>
              <a:defRPr/>
            </a:lvl1pPr>
            <a:lvl2pPr>
              <a:buClr>
                <a:schemeClr val="tx2">
                  <a:lumMod val="50000"/>
                </a:schemeClr>
              </a:buClr>
              <a:defRPr/>
            </a:lvl2pPr>
            <a:lvl3pPr>
              <a:buClr>
                <a:schemeClr val="tx2">
                  <a:lumMod val="50000"/>
                </a:schemeClr>
              </a:buClr>
              <a:defRPr/>
            </a:lvl3pPr>
            <a:lvl4pPr>
              <a:buClr>
                <a:schemeClr val="tx2">
                  <a:lumMod val="50000"/>
                </a:schemeClr>
              </a:buClr>
              <a:defRPr/>
            </a:lvl4pPr>
            <a:lvl5pPr>
              <a:buClr>
                <a:schemeClr val="tx2">
                  <a:lumMod val="50000"/>
                </a:schemeClr>
              </a:buClr>
              <a:defRPr/>
            </a:lvl5pPr>
            <a:lvl6pPr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/>
            </a:lvl6pPr>
            <a:lvl7pPr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/>
            </a:lvl7pPr>
            <a:lvl8pPr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/>
            </a:lvl8pPr>
            <a:lvl9pPr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 hasCustomPrompt="1"/>
          </p:nvPr>
        </p:nvSpPr>
        <p:spPr>
          <a:xfrm>
            <a:off x="6400800" y="1600200"/>
            <a:ext cx="4978400" cy="4114800"/>
          </a:xfrm>
        </p:spPr>
        <p:txBody>
          <a:bodyPr/>
          <a:lstStyle>
            <a:lvl1pPr>
              <a:buClr>
                <a:schemeClr val="tx2">
                  <a:lumMod val="50000"/>
                </a:schemeClr>
              </a:buClr>
              <a:defRPr/>
            </a:lvl1pPr>
            <a:lvl2pPr>
              <a:buClr>
                <a:schemeClr val="tx2">
                  <a:lumMod val="50000"/>
                </a:schemeClr>
              </a:buClr>
              <a:defRPr/>
            </a:lvl2pPr>
            <a:lvl3pPr>
              <a:buClr>
                <a:schemeClr val="tx2">
                  <a:lumMod val="50000"/>
                </a:schemeClr>
              </a:buClr>
              <a:defRPr/>
            </a:lvl3pPr>
            <a:lvl4pPr>
              <a:buClr>
                <a:schemeClr val="tx2">
                  <a:lumMod val="50000"/>
                </a:schemeClr>
              </a:buClr>
              <a:defRPr/>
            </a:lvl4pPr>
            <a:lvl5pPr>
              <a:buClr>
                <a:schemeClr val="tx2">
                  <a:lumMod val="50000"/>
                </a:schemeClr>
              </a:buClr>
              <a:defRPr/>
            </a:lvl5pPr>
            <a:lvl6pPr>
              <a:buClr>
                <a:schemeClr val="tx2">
                  <a:lumMod val="50000"/>
                </a:schemeClr>
              </a:buClr>
              <a:defRPr/>
            </a:lvl6pPr>
            <a:lvl7pPr>
              <a:buClr>
                <a:schemeClr val="tx2">
                  <a:lumMod val="50000"/>
                </a:schemeClr>
              </a:buClr>
              <a:defRPr/>
            </a:lvl7pPr>
            <a:lvl8pPr>
              <a:buClr>
                <a:schemeClr val="tx2">
                  <a:lumMod val="50000"/>
                </a:schemeClr>
              </a:buClr>
              <a:defRPr/>
            </a:lvl8pPr>
            <a:lvl9pPr>
              <a:buClr>
                <a:schemeClr val="tx2">
                  <a:lumMod val="50000"/>
                </a:schemeClr>
              </a:buCl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73DF2-DD31-447B-89F4-CEF82A94D7A7}" type="datetime1">
              <a:rPr lang="en-US" smtClean="0"/>
              <a:t>4/28/2018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17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1600200"/>
            <a:ext cx="4978400" cy="574675"/>
          </a:xfrm>
        </p:spPr>
        <p:txBody>
          <a:bodyPr anchor="b">
            <a:noAutofit/>
          </a:bodyPr>
          <a:lstStyle>
            <a:lvl1pPr marL="0" indent="0">
              <a:buNone/>
              <a:defRPr sz="2400" b="0" i="0" baseline="0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812800" y="2209800"/>
            <a:ext cx="4978400" cy="3505200"/>
          </a:xfrm>
        </p:spPr>
        <p:txBody>
          <a:bodyPr/>
          <a:lstStyle>
            <a:lvl1pPr>
              <a:buClr>
                <a:schemeClr val="tx2">
                  <a:lumMod val="50000"/>
                </a:schemeClr>
              </a:buClr>
              <a:defRPr sz="1800"/>
            </a:lvl1pPr>
            <a:lvl2pPr>
              <a:buClr>
                <a:schemeClr val="tx2">
                  <a:lumMod val="50000"/>
                </a:schemeClr>
              </a:buClr>
              <a:defRPr sz="1800"/>
            </a:lvl2pPr>
            <a:lvl3pPr>
              <a:buClr>
                <a:schemeClr val="tx2">
                  <a:lumMod val="50000"/>
                </a:schemeClr>
              </a:buClr>
              <a:defRPr sz="1800"/>
            </a:lvl3pPr>
            <a:lvl4pPr>
              <a:buClr>
                <a:schemeClr val="tx2">
                  <a:lumMod val="50000"/>
                </a:schemeClr>
              </a:buClr>
              <a:defRPr sz="1800"/>
            </a:lvl4pPr>
            <a:lvl5pPr>
              <a:buClr>
                <a:schemeClr val="tx2">
                  <a:lumMod val="50000"/>
                </a:schemeClr>
              </a:buClr>
              <a:defRPr sz="1800"/>
            </a:lvl5pPr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1600200"/>
            <a:ext cx="4978400" cy="574675"/>
          </a:xfrm>
        </p:spPr>
        <p:txBody>
          <a:bodyPr anchor="b">
            <a:noAutofit/>
          </a:bodyPr>
          <a:lstStyle>
            <a:lvl1pPr marL="0" indent="0">
              <a:buNone/>
              <a:defRPr sz="2400" b="0" i="0" baseline="0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400800" y="2209800"/>
            <a:ext cx="4978400" cy="3505200"/>
          </a:xfrm>
        </p:spPr>
        <p:txBody>
          <a:bodyPr/>
          <a:lstStyle>
            <a:lvl1pPr>
              <a:buClr>
                <a:schemeClr val="tx2">
                  <a:lumMod val="50000"/>
                </a:schemeClr>
              </a:buClr>
              <a:defRPr sz="1800"/>
            </a:lvl1pPr>
            <a:lvl2pPr>
              <a:buClr>
                <a:schemeClr val="tx2">
                  <a:lumMod val="50000"/>
                </a:schemeClr>
              </a:buClr>
              <a:defRPr sz="1800"/>
            </a:lvl2pPr>
            <a:lvl3pPr>
              <a:buClr>
                <a:schemeClr val="tx2">
                  <a:lumMod val="50000"/>
                </a:schemeClr>
              </a:buClr>
              <a:defRPr sz="1800"/>
            </a:lvl3pPr>
            <a:lvl4pPr>
              <a:buClr>
                <a:schemeClr val="tx2">
                  <a:lumMod val="50000"/>
                </a:schemeClr>
              </a:buClr>
              <a:defRPr sz="1800"/>
            </a:lvl4pPr>
            <a:lvl5pPr>
              <a:buClr>
                <a:schemeClr val="tx2">
                  <a:lumMod val="50000"/>
                </a:schemeClr>
              </a:buClr>
              <a:defRPr sz="1800"/>
            </a:lvl5pPr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1BB0C-CFA8-4A1F-9AAE-D6B32E8256E7}" type="datetime1">
              <a:rPr lang="en-US" smtClean="0"/>
              <a:t>4/28/2018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747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2348D-B72F-4FC3-A127-851C5E7B3A9E}" type="datetime1">
              <a:rPr lang="en-US" smtClean="0"/>
              <a:t>4/28/2018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309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6EB1B-704A-4D5E-8D5F-456104532486}" type="datetime1">
              <a:rPr lang="en-US" smtClean="0"/>
              <a:t>4/28/2018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439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864" y="1447800"/>
            <a:ext cx="3962400" cy="1097280"/>
          </a:xfrm>
        </p:spPr>
        <p:txBody>
          <a:bodyPr anchor="b"/>
          <a:lstStyle>
            <a:lvl1pPr algn="l">
              <a:defRPr sz="2600" b="1" i="0" cap="none" baseline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5283200" y="1447800"/>
            <a:ext cx="6197600" cy="4267200"/>
          </a:xfrm>
        </p:spPr>
        <p:txBody>
          <a:bodyPr/>
          <a:lstStyle>
            <a:lvl1pPr>
              <a:buClr>
                <a:schemeClr val="tx2">
                  <a:lumMod val="50000"/>
                </a:schemeClr>
              </a:buClr>
              <a:defRPr/>
            </a:lvl1pPr>
            <a:lvl2pPr>
              <a:buClr>
                <a:schemeClr val="tx2">
                  <a:lumMod val="50000"/>
                </a:schemeClr>
              </a:buClr>
              <a:defRPr/>
            </a:lvl2pPr>
            <a:lvl3pPr>
              <a:buClr>
                <a:schemeClr val="tx2">
                  <a:lumMod val="50000"/>
                </a:schemeClr>
              </a:buClr>
              <a:defRPr/>
            </a:lvl3pPr>
            <a:lvl4pPr>
              <a:buClr>
                <a:schemeClr val="tx2">
                  <a:lumMod val="50000"/>
                </a:schemeClr>
              </a:buClr>
              <a:defRPr/>
            </a:lvl4pPr>
            <a:lvl5pPr>
              <a:buClr>
                <a:schemeClr val="tx2">
                  <a:lumMod val="50000"/>
                </a:schemeClr>
              </a:buCl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6864" y="2547892"/>
            <a:ext cx="39624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AFBEB-CD4D-45C5-9851-D1FF1EB5AB85}" type="datetime1">
              <a:rPr lang="en-US" smtClean="0"/>
              <a:t>4/28/2018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800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447800"/>
            <a:ext cx="3962400" cy="1097280"/>
          </a:xfrm>
        </p:spPr>
        <p:txBody>
          <a:bodyPr anchor="b"/>
          <a:lstStyle>
            <a:lvl1pPr algn="l">
              <a:defRPr sz="2600" b="1" i="0" cap="none" baseline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Picture Placeholder 9" descr="An empty placeholder to add an image. Click on the placeholder and select the image that you wish to add"/>
          <p:cNvSpPr>
            <a:spLocks noGrp="1"/>
          </p:cNvSpPr>
          <p:nvPr>
            <p:ph type="pic" sz="quarter" idx="13"/>
          </p:nvPr>
        </p:nvSpPr>
        <p:spPr>
          <a:xfrm>
            <a:off x="6301232" y="1539240"/>
            <a:ext cx="4431538" cy="327279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547891"/>
            <a:ext cx="39624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5B7EB-0ACD-4247-AA3F-1B0B49109B84}" type="datetime1">
              <a:rPr lang="en-US" smtClean="0"/>
              <a:t>4/28/2018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831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13" cstate="email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harpenSoften amount="-50000"/>
                    </a14:imgEffect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1600201"/>
            <a:ext cx="10566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128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60" baseline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0" y="6356351"/>
            <a:ext cx="203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strike="noStrike" spc="60" baseline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fld id="{8254F2F0-E062-4E41-9176-AEE9734E64AC}" type="datetime1">
              <a:rPr lang="en-US" smtClean="0"/>
              <a:pPr/>
              <a:t>4/28/2018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58400" y="6356351"/>
            <a:ext cx="132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00" baseline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697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600" b="1" kern="1200" cap="all" spc="50" baseline="0">
          <a:solidFill>
            <a:schemeClr val="tx2">
              <a:lumMod val="50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1"/>
        </a:buClr>
        <a:buFont typeface="Arial" pitchFamily="34" charset="0"/>
        <a:buChar char="•"/>
        <a:defRPr sz="2000" kern="1200" spc="30" baseline="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1"/>
        </a:buClr>
        <a:buFont typeface="Arial" pitchFamily="34" charset="0"/>
        <a:buChar char="•"/>
        <a:defRPr sz="2000" kern="1200" spc="30" baseline="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>
            <a:lumMod val="50000"/>
          </a:schemeClr>
        </a:buClr>
        <a:buFont typeface="Arial" pitchFamily="34" charset="0"/>
        <a:buChar char="•"/>
        <a:defRPr sz="2000" kern="1200" spc="30" baseline="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1"/>
        </a:buClr>
        <a:buFont typeface="Arial" pitchFamily="34" charset="0"/>
        <a:buChar char="•"/>
        <a:defRPr sz="2000" kern="1200" spc="30" baseline="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1"/>
        </a:buClr>
        <a:buFont typeface="Arial" pitchFamily="34" charset="0"/>
        <a:buChar char="•"/>
        <a:defRPr sz="2000" kern="1200" spc="30" baseline="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>
            <a:lumMod val="50000"/>
          </a:schemeClr>
        </a:buClr>
        <a:buFont typeface="Arial" pitchFamily="34" charset="0"/>
        <a:buChar char="•"/>
        <a:defRPr sz="17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>
            <a:lumMod val="50000"/>
          </a:schemeClr>
        </a:buClr>
        <a:buFont typeface="Arial" pitchFamily="34" charset="0"/>
        <a:buChar char="•"/>
        <a:defRPr sz="17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>
            <a:lumMod val="50000"/>
          </a:schemeClr>
        </a:buClr>
        <a:buFont typeface="Arial" pitchFamily="34" charset="0"/>
        <a:buChar char="•"/>
        <a:defRPr sz="17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>
            <a:lumMod val="50000"/>
          </a:schemeClr>
        </a:buClr>
        <a:buFont typeface="Arial" pitchFamily="34" charset="0"/>
        <a:buChar char="•"/>
        <a:defRPr sz="17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justintarte.blogspot.com/2011/12/top-10-questions-to-ask-yourself-in.html?m=0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Mushroom classification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Class Prediction (Edible/Poisonous)</a:t>
            </a:r>
          </a:p>
        </p:txBody>
      </p:sp>
    </p:spTree>
    <p:extLst>
      <p:ext uri="{BB962C8B-B14F-4D97-AF65-F5344CB8AC3E}">
        <p14:creationId xmlns:p14="http://schemas.microsoft.com/office/powerpoint/2010/main" val="3866448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&amp; problem definition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0"/>
            <a:r>
              <a:rPr lang="en-US" dirty="0"/>
              <a:t>About My Team (Arun &amp; Sandeep)</a:t>
            </a:r>
          </a:p>
          <a:p>
            <a:pPr lvl="1"/>
            <a:r>
              <a:rPr lang="en-US" dirty="0"/>
              <a:t>Data Science Solution Design – We are Data Science enthusiastic professional, passionate to work on data science problem and create solution by using various machine learning and deep learning technique.</a:t>
            </a:r>
          </a:p>
          <a:p>
            <a:pPr lvl="1"/>
            <a:r>
              <a:rPr lang="en-US" dirty="0"/>
              <a:t>Good knowledge of linear regression, logistic regression, LDA, QDA, KNN, Decision Tree, Random Forest, Gradient Boost and K Means. The team have good understanding of deep learning methods for solving problems in image recognition, speech recognition and Natural language processing.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Loan Default Problem – The data have been collected for 11 variants to identify if an applicant could qualify/disqualify for loan.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507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-242197"/>
            <a:ext cx="10566400" cy="1143000"/>
          </a:xfrm>
        </p:spPr>
        <p:txBody>
          <a:bodyPr/>
          <a:lstStyle/>
          <a:p>
            <a:r>
              <a:rPr lang="en-US" dirty="0"/>
              <a:t>Content and Analysis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042233D-C5C2-4A9A-AD9A-846200771A93}"/>
              </a:ext>
            </a:extLst>
          </p:cNvPr>
          <p:cNvSpPr/>
          <p:nvPr/>
        </p:nvSpPr>
        <p:spPr>
          <a:xfrm>
            <a:off x="662607" y="914058"/>
            <a:ext cx="1088003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dirty="0"/>
              <a:t>Top Variants: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Credit History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Applicant income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 Applicant income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Dependents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Loan Amount Term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1DAC12C-1BD1-4805-B70A-FABADC2F5C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6514" y="1222218"/>
            <a:ext cx="6056529" cy="3108160"/>
          </a:xfrm>
          <a:prstGeom prst="rect">
            <a:avLst/>
          </a:prstGeom>
        </p:spPr>
      </p:pic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7D04E860-69A9-40BB-9FB8-0DC0D4C93D5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7988473"/>
              </p:ext>
            </p:extLst>
          </p:nvPr>
        </p:nvGraphicFramePr>
        <p:xfrm>
          <a:off x="8647043" y="4927205"/>
          <a:ext cx="1808922" cy="15262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" name="Document" showAsIcon="1" r:id="rId4" imgW="914400" imgH="771480" progId="Word.Document.12">
                  <p:embed/>
                </p:oleObj>
              </mc:Choice>
              <mc:Fallback>
                <p:oleObj name="Document" showAsIcon="1" r:id="rId4" imgW="914400" imgH="77148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647043" y="4927205"/>
                        <a:ext cx="1808922" cy="15262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974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graphicFrame>
        <p:nvGraphicFramePr>
          <p:cNvPr id="4" name="Content Placeholder 3" title="Table sample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4172271971"/>
              </p:ext>
            </p:extLst>
          </p:nvPr>
        </p:nvGraphicFramePr>
        <p:xfrm>
          <a:off x="812800" y="1600200"/>
          <a:ext cx="4538360" cy="208280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2194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94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94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0700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Prediction Matrix (Decision Tree)</a:t>
                      </a:r>
                    </a:p>
                  </a:txBody>
                  <a:tcPr marL="95363" marR="95363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95363" marR="95363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95363" marR="95363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95363" marR="9536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Yes</a:t>
                      </a:r>
                      <a:endParaRPr lang="en-US" dirty="0"/>
                    </a:p>
                  </a:txBody>
                  <a:tcPr marL="95363" marR="9536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No</a:t>
                      </a:r>
                      <a:endParaRPr lang="en-US" dirty="0"/>
                    </a:p>
                  </a:txBody>
                  <a:tcPr marL="95363" marR="95363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Predicted</a:t>
                      </a:r>
                      <a:endParaRPr lang="en-US" dirty="0"/>
                    </a:p>
                  </a:txBody>
                  <a:tcPr marL="95363" marR="9536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111</a:t>
                      </a:r>
                      <a:endParaRPr lang="en-US" dirty="0"/>
                    </a:p>
                  </a:txBody>
                  <a:tcPr marL="95363" marR="9536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43</a:t>
                      </a:r>
                    </a:p>
                  </a:txBody>
                  <a:tcPr marL="95363" marR="95363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Actual</a:t>
                      </a:r>
                      <a:endParaRPr lang="en-US" dirty="0"/>
                    </a:p>
                  </a:txBody>
                  <a:tcPr marL="95363" marR="9536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109</a:t>
                      </a:r>
                    </a:p>
                  </a:txBody>
                  <a:tcPr marL="95363" marR="9536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45</a:t>
                      </a:r>
                    </a:p>
                  </a:txBody>
                  <a:tcPr marL="95363" marR="95363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6400800" y="1600200"/>
            <a:ext cx="4978400" cy="2587487"/>
          </a:xfrm>
        </p:spPr>
        <p:txBody>
          <a:bodyPr/>
          <a:lstStyle/>
          <a:p>
            <a:r>
              <a:rPr lang="en-US" dirty="0"/>
              <a:t>The values are predicted based on decision tree model.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276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 &amp; 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FF1F161-6BBF-424B-9028-8FF5BFBF9D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048000" y="381000"/>
            <a:ext cx="6096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459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cean design 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>
    <a:spDef>
      <a:spPr/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  <a:txDef>
      <a:spPr>
        <a:noFill/>
        <a:ln>
          <a:solidFill>
            <a:schemeClr val="accent1">
              <a:lumMod val="20000"/>
              <a:lumOff val="80000"/>
            </a:schemeClr>
          </a:solidFill>
        </a:ln>
      </a:spPr>
      <a:bodyPr wrap="square" rtlCol="0" anchor="ctr" anchorCtr="1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cean design template.potx" id="{466E1E68-C1A8-4BB0-BC55-494FA3A4D8AF}" vid="{0F04AA04-35D5-4457-B275-01E58ADDD78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F195433-C13C-4992-BB9A-17B0DB253FA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8DC6412-8CE7-4C8A-96E9-2669F16D17E8}">
  <ds:schemaRefs>
    <ds:schemaRef ds:uri="http://purl.org/dc/terms/"/>
    <ds:schemaRef ds:uri="a4f35948-e619-41b3-aa29-22878b09cfd2"/>
    <ds:schemaRef ds:uri="http://schemas.microsoft.com/office/infopath/2007/PartnerControls"/>
    <ds:schemaRef ds:uri="http://schemas.microsoft.com/office/2006/documentManagement/types"/>
    <ds:schemaRef ds:uri="40262f94-9f35-4ac3-9a90-690165a166b7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BED6C63E-22D9-40FD-AF90-6F5632A4309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Ocean design template</Template>
  <TotalTime>793</TotalTime>
  <Words>173</Words>
  <Application>Microsoft Office PowerPoint</Application>
  <PresentationFormat>Widescreen</PresentationFormat>
  <Paragraphs>32</Paragraphs>
  <Slides>5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Ocean design template</vt:lpstr>
      <vt:lpstr>Microsoft Word Document</vt:lpstr>
      <vt:lpstr>Mushroom classification</vt:lpstr>
      <vt:lpstr>Introduction &amp; problem definition</vt:lpstr>
      <vt:lpstr>Content and Analysis</vt:lpstr>
      <vt:lpstr>Conclusion</vt:lpstr>
      <vt:lpstr>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Mushroom classification</dc:title>
  <dc:creator>arun kumar singh</dc:creator>
  <cp:lastModifiedBy>arun kumar singh</cp:lastModifiedBy>
  <cp:revision>21</cp:revision>
  <dcterms:created xsi:type="dcterms:W3CDTF">2018-04-15T06:36:56Z</dcterms:created>
  <dcterms:modified xsi:type="dcterms:W3CDTF">2018-04-28T10:10:25Z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74065000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