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Mushroom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Prediction (Edible/Poisonous)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About My Team (Arun &amp; Sandeep)</a:t>
            </a:r>
          </a:p>
          <a:p>
            <a:pPr lvl="1"/>
            <a:r>
              <a:rPr lang="en-US" dirty="0"/>
              <a:t>Data Science Solution Design – We are Data Science enthusiastic professional, passionate to work on data science problem and create solution by using various statistical tools and technique.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Mushrooms Classification – The data have been collected for 22 variants collected to design an intelligent system to classify the mushroom ( Edible/Poisonous)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-242197"/>
            <a:ext cx="10566400" cy="1143000"/>
          </a:xfrm>
        </p:spPr>
        <p:txBody>
          <a:bodyPr/>
          <a:lstStyle/>
          <a:p>
            <a:r>
              <a:rPr lang="en-US" dirty="0"/>
              <a:t>Content and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2233D-C5C2-4A9A-AD9A-846200771A93}"/>
              </a:ext>
            </a:extLst>
          </p:cNvPr>
          <p:cNvSpPr/>
          <p:nvPr/>
        </p:nvSpPr>
        <p:spPr>
          <a:xfrm>
            <a:off x="662607" y="914058"/>
            <a:ext cx="108800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fetchAndCleanData</a:t>
            </a:r>
            <a:r>
              <a:rPr lang="en-US" dirty="0"/>
              <a:t>()</a:t>
            </a:r>
          </a:p>
          <a:p>
            <a:r>
              <a:rPr lang="en-US" dirty="0" err="1"/>
              <a:t>sample.ind</a:t>
            </a:r>
            <a:r>
              <a:rPr lang="en-US" dirty="0"/>
              <a:t> = sample(2,  </a:t>
            </a:r>
            <a:r>
              <a:rPr lang="en-US" dirty="0" err="1"/>
              <a:t>nrow</a:t>
            </a:r>
            <a:r>
              <a:rPr lang="en-US" dirty="0"/>
              <a:t>(data), replace = T, </a:t>
            </a:r>
            <a:r>
              <a:rPr lang="en-US" dirty="0" err="1"/>
              <a:t>prob</a:t>
            </a:r>
            <a:r>
              <a:rPr lang="en-US" dirty="0"/>
              <a:t> = c(0.75,0.25))</a:t>
            </a:r>
          </a:p>
          <a:p>
            <a:r>
              <a:rPr lang="en-US" dirty="0"/>
              <a:t>Train = data[</a:t>
            </a:r>
            <a:r>
              <a:rPr lang="en-US" dirty="0" err="1"/>
              <a:t>sample.ind</a:t>
            </a:r>
            <a:r>
              <a:rPr lang="en-US" dirty="0"/>
              <a:t>==1,]  </a:t>
            </a:r>
          </a:p>
          <a:p>
            <a:r>
              <a:rPr lang="en-US" dirty="0"/>
              <a:t>Test = data[</a:t>
            </a:r>
            <a:r>
              <a:rPr lang="en-US" dirty="0" err="1"/>
              <a:t>sample.ind</a:t>
            </a:r>
            <a:r>
              <a:rPr lang="en-US" dirty="0"/>
              <a:t>==2,]  </a:t>
            </a:r>
          </a:p>
          <a:p>
            <a:endParaRPr lang="en-US" dirty="0"/>
          </a:p>
          <a:p>
            <a:r>
              <a:rPr lang="en-US" dirty="0"/>
              <a:t>p =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Train,aes</a:t>
            </a:r>
            <a:r>
              <a:rPr lang="en-US" dirty="0"/>
              <a:t>(x=</a:t>
            </a:r>
            <a:r>
              <a:rPr lang="en-US" dirty="0" err="1"/>
              <a:t>StalkColorBelowRing</a:t>
            </a:r>
            <a:r>
              <a:rPr lang="en-US" dirty="0"/>
              <a:t>,  y=</a:t>
            </a:r>
            <a:r>
              <a:rPr lang="en-US" dirty="0" err="1"/>
              <a:t>StalkColorAboveRing</a:t>
            </a:r>
            <a:r>
              <a:rPr lang="en-US" dirty="0"/>
              <a:t>, color=Edible))</a:t>
            </a:r>
          </a:p>
          <a:p>
            <a:r>
              <a:rPr lang="en-US" dirty="0"/>
              <a:t>p + </a:t>
            </a:r>
            <a:r>
              <a:rPr lang="en-US" dirty="0" err="1"/>
              <a:t>geom_jitter</a:t>
            </a:r>
            <a:r>
              <a:rPr lang="en-US" dirty="0"/>
              <a:t>(alpha=0.3) +  </a:t>
            </a:r>
            <a:r>
              <a:rPr lang="en-US" dirty="0" err="1"/>
              <a:t>scale_color_manual</a:t>
            </a:r>
            <a:r>
              <a:rPr lang="en-US" dirty="0"/>
              <a:t>(breaks = c('</a:t>
            </a:r>
            <a:r>
              <a:rPr lang="en-US" dirty="0" err="1"/>
              <a:t>Edible','Poisonous</a:t>
            </a:r>
            <a:r>
              <a:rPr lang="en-US" dirty="0"/>
              <a:t>'),  </a:t>
            </a:r>
          </a:p>
          <a:p>
            <a:r>
              <a:rPr lang="en-US" dirty="0"/>
              <a:t> values=c('</a:t>
            </a:r>
            <a:r>
              <a:rPr lang="en-US" dirty="0" err="1"/>
              <a:t>darkgreen</a:t>
            </a:r>
            <a:r>
              <a:rPr lang="en-US" dirty="0"/>
              <a:t>','red’))</a:t>
            </a:r>
          </a:p>
          <a:p>
            <a:endParaRPr lang="en-US" dirty="0"/>
          </a:p>
          <a:p>
            <a:r>
              <a:rPr lang="en-US" dirty="0" err="1"/>
              <a:t>rf</a:t>
            </a:r>
            <a:r>
              <a:rPr lang="en-US" dirty="0"/>
              <a:t> = </a:t>
            </a:r>
            <a:r>
              <a:rPr lang="en-US" dirty="0" err="1"/>
              <a:t>randomForest</a:t>
            </a:r>
            <a:r>
              <a:rPr lang="en-US" dirty="0"/>
              <a:t>(Edible ~ ., </a:t>
            </a:r>
            <a:r>
              <a:rPr lang="en-US" dirty="0" err="1"/>
              <a:t>ntree</a:t>
            </a:r>
            <a:r>
              <a:rPr lang="en-US" dirty="0"/>
              <a:t> = 100,  data = Train)</a:t>
            </a:r>
          </a:p>
          <a:p>
            <a:r>
              <a:rPr lang="en-US" dirty="0"/>
              <a:t>plot(</a:t>
            </a:r>
            <a:r>
              <a:rPr lang="en-US" dirty="0" err="1"/>
              <a:t>rf</a:t>
            </a:r>
            <a:r>
              <a:rPr lang="en-US" dirty="0"/>
              <a:t>) </a:t>
            </a:r>
          </a:p>
          <a:p>
            <a:r>
              <a:rPr lang="en-US" dirty="0"/>
              <a:t># Predicting response variable</a:t>
            </a:r>
          </a:p>
          <a:p>
            <a:r>
              <a:rPr lang="en-US" dirty="0" err="1"/>
              <a:t>test$predicted.response</a:t>
            </a:r>
            <a:r>
              <a:rPr lang="en-US" dirty="0"/>
              <a:t> = predict(</a:t>
            </a:r>
            <a:r>
              <a:rPr lang="en-US" dirty="0" err="1"/>
              <a:t>rf</a:t>
            </a:r>
            <a:r>
              <a:rPr lang="en-US" dirty="0"/>
              <a:t> , test)</a:t>
            </a:r>
          </a:p>
          <a:p>
            <a:r>
              <a:rPr lang="en-US" dirty="0"/>
              <a:t># Create Confusion Matrix</a:t>
            </a:r>
          </a:p>
          <a:p>
            <a:r>
              <a:rPr lang="en-US" dirty="0"/>
              <a:t>print(</a:t>
            </a:r>
            <a:r>
              <a:rPr lang="en-US" dirty="0" err="1"/>
              <a:t>confusionMatrix</a:t>
            </a:r>
            <a:r>
              <a:rPr lang="en-US" dirty="0"/>
              <a:t>(data = </a:t>
            </a:r>
            <a:r>
              <a:rPr lang="en-US" dirty="0" err="1"/>
              <a:t>test$predicted.response</a:t>
            </a:r>
            <a:r>
              <a:rPr lang="en-US" dirty="0"/>
              <a:t>,  </a:t>
            </a:r>
          </a:p>
          <a:p>
            <a:r>
              <a:rPr lang="en-US" dirty="0"/>
              <a:t>                      reference = </a:t>
            </a:r>
            <a:r>
              <a:rPr lang="en-US" dirty="0" err="1"/>
              <a:t>test$Edible</a:t>
            </a:r>
            <a:r>
              <a:rPr lang="en-US" dirty="0"/>
              <a:t>,</a:t>
            </a:r>
          </a:p>
          <a:p>
            <a:r>
              <a:rPr lang="en-US" dirty="0"/>
              <a:t>                      positive = 'Edible'))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015196D-ABE6-448D-9C7C-C8B0A4250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93163"/>
              </p:ext>
            </p:extLst>
          </p:nvPr>
        </p:nvGraphicFramePr>
        <p:xfrm>
          <a:off x="8898834" y="4101824"/>
          <a:ext cx="1901688" cy="1604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8834" y="4101824"/>
                        <a:ext cx="1901688" cy="1604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9028451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 marL="95363" marR="9536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363" marR="95363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Edible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Poisonous</a:t>
                      </a:r>
                      <a:endParaRPr lang="en-US" dirty="0"/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Edible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1038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Poisonous</a:t>
                      </a:r>
                      <a:endParaRPr lang="en-US" dirty="0"/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993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2587487"/>
          </a:xfrm>
        </p:spPr>
        <p:txBody>
          <a:bodyPr/>
          <a:lstStyle/>
          <a:p>
            <a:r>
              <a:rPr lang="en-US" dirty="0"/>
              <a:t>There is no FP &amp; FN prediction</a:t>
            </a:r>
          </a:p>
          <a:p>
            <a:r>
              <a:rPr lang="en-US" dirty="0"/>
              <a:t>Odor ,</a:t>
            </a:r>
            <a:r>
              <a:rPr lang="en-US" dirty="0" err="1"/>
              <a:t>SporePrintColor</a:t>
            </a:r>
            <a:r>
              <a:rPr lang="en-US" dirty="0"/>
              <a:t>, </a:t>
            </a:r>
            <a:r>
              <a:rPr lang="en-US" dirty="0" err="1"/>
              <a:t>GillColor</a:t>
            </a:r>
            <a:r>
              <a:rPr lang="en-US" dirty="0"/>
              <a:t>, </a:t>
            </a:r>
            <a:r>
              <a:rPr lang="en-US" dirty="0" err="1"/>
              <a:t>GillSize</a:t>
            </a:r>
            <a:r>
              <a:rPr lang="en-US" dirty="0"/>
              <a:t>, </a:t>
            </a:r>
            <a:r>
              <a:rPr lang="en-US" dirty="0" err="1"/>
              <a:t>StalkSurfaceAboveRing</a:t>
            </a:r>
            <a:r>
              <a:rPr lang="en-US" dirty="0"/>
              <a:t>, </a:t>
            </a:r>
            <a:r>
              <a:rPr lang="en-US" dirty="0" err="1"/>
              <a:t>StalkSurfaceBelowRing</a:t>
            </a:r>
            <a:r>
              <a:rPr lang="en-US" dirty="0"/>
              <a:t>, are the variants of high importance.</a:t>
            </a:r>
          </a:p>
          <a:p>
            <a:r>
              <a:rPr lang="en-US" dirty="0"/>
              <a:t>Model was able to predict with 100% accuracy with 40 number of trees.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286</TotalTime>
  <Words>331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Ocean design template</vt:lpstr>
      <vt:lpstr>Microsoft Word Document</vt:lpstr>
      <vt:lpstr>Mushroom classification</vt:lpstr>
      <vt:lpstr>Introduction &amp; problem definition</vt:lpstr>
      <vt:lpstr>Content and Analysis</vt:lpstr>
      <vt:lpstr>Conclusion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arun kumar singh</dc:creator>
  <cp:lastModifiedBy>arun kumar singh</cp:lastModifiedBy>
  <cp:revision>10</cp:revision>
  <dcterms:created xsi:type="dcterms:W3CDTF">2018-04-15T06:36:56Z</dcterms:created>
  <dcterms:modified xsi:type="dcterms:W3CDTF">2018-04-15T11:23:26Z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