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C518-8EC7-C94B-B847-F46C1A70F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39839-EE05-224D-9EF7-0A7845014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0E37C-1785-2C46-8DD6-C655A38F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8F9B-35F6-F648-B16A-671AF49EBFB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5A5CE-7819-FD45-A1FF-A022B01D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BEA18-20B8-7645-8C20-49DDCA27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08E-B769-564A-8208-6CD9C9C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4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60E6-6ACE-994D-B237-F8486262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2CBA1-BD59-2942-9B73-63D9AEB82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2A8AF-57EE-664D-A042-8ADAA609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8F9B-35F6-F648-B16A-671AF49EBFB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091E4-5FB7-614D-87DB-AA953EB4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08B0-A52C-3843-9A7C-47BF1AA0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08E-B769-564A-8208-6CD9C9C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5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A6963-908F-3047-9686-CCDF4CD5B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0C28F-7BE1-4A41-A699-6ECCA17A2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0D9A-CDF8-9B40-818D-6EC780FA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8F9B-35F6-F648-B16A-671AF49EBFB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63D51-7EF9-9544-893B-97740220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0297-3BA9-A345-93D3-4B3D332D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08E-B769-564A-8208-6CD9C9C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6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97FB-369F-984B-8676-E4D5AA2D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14264-141B-B646-A043-032F6E12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9B9B5-997C-024B-BC03-AC1C30A1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8F9B-35F6-F648-B16A-671AF49EBFB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EB810-8D02-0F48-95AB-671306C3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64DB-54A1-B241-852A-45ACC51A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08E-B769-564A-8208-6CD9C9C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5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F7D8-64A9-404D-8838-0D4F90F1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5A71C-DBBB-9249-9C7F-D5DE57C7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D132-573D-9F49-B9A4-5887E11E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8F9B-35F6-F648-B16A-671AF49EBFB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9C779-9E8B-C44A-BBF0-77039777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0613-27A4-904B-907A-E3C9072B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08E-B769-564A-8208-6CD9C9C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6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A3A8-D8C1-6443-9599-1DC6728A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9546-3E52-6A4C-828C-896561FC9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5D65-8B6F-A848-A53B-495ACE3B2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7BE2D-B4FF-D446-98C7-21A3535B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8F9B-35F6-F648-B16A-671AF49EBFB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DF4AD-3646-0140-9E71-A7ABFED8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54110-A9FD-7647-8C72-C3E6E4E9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08E-B769-564A-8208-6CD9C9C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4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5529-FF52-0C4A-9A45-5C311B84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31A08-217A-6A47-A411-B4D765D07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D4C2F-BC02-204D-AFCB-98F869FF9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67BB2-3D36-9348-8B52-57E4C7830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54626-BD7D-2C40-8428-E5A926679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318CD-7962-B442-A512-C55DA0E0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8F9B-35F6-F648-B16A-671AF49EBFB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8157E-9D69-7748-97C8-406F7255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99990-E3AC-F44F-A1AD-FAB8CB74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08E-B769-564A-8208-6CD9C9C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6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1548-89B6-DF48-B644-D58FAFBB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9C244-AD0E-6141-9A1A-C2B40921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8F9B-35F6-F648-B16A-671AF49EBFB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0E214-BBD7-8845-A1C8-0CE41BFC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285C-0DD5-224B-BA8E-EC4073AE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08E-B769-564A-8208-6CD9C9C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2A70C-37A3-304C-9213-5ACD4AB0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8F9B-35F6-F648-B16A-671AF49EBFB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5BBC0-2652-454C-B715-682F5492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99C74-A243-1A40-8E59-283CA6BD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08E-B769-564A-8208-6CD9C9C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652B-9636-444C-8B3C-D9857974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EDE5-4B01-8E43-B7CD-E16A23CF9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8116B-228F-904D-B198-28489FE39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FC9A4-4FDB-FA41-BD57-59B230AC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8F9B-35F6-F648-B16A-671AF49EBFB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1D882-5E74-F047-922F-4E38A3A4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9869-54A1-BC4F-9697-E056FBD3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08E-B769-564A-8208-6CD9C9C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2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E083-F55D-5146-A37A-927A440A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92E5D-9000-6F42-B295-FBCDD57DA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D57EF-A6AA-F246-A813-241B01861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8EBE0-25FA-C14E-9ADC-1AE0CF1B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8F9B-35F6-F648-B16A-671AF49EBFB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DC992-CCC2-2341-ACC1-661D5132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9F519-6D17-A94C-9B6C-9C798A84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08E-B769-564A-8208-6CD9C9C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8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2459A-D244-6344-AF3A-3F6E8DA3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B595B-E6AD-A244-9288-6E2BF0231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F6E18-5E55-5743-BC89-9DA84028F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B8F9B-35F6-F648-B16A-671AF49EBFB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39BE-3F45-3749-A96B-E99EDD34D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DB263-DC76-734E-B682-B7EAD0B75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DF08E-B769-564A-8208-6CD9C9C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4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0649C4-AD0D-4168-A44C-8F71703FB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03687C-3635-CC4E-A4CD-388304D4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/>
              <a:t>RETAIL DW </a:t>
            </a:r>
            <a:br>
              <a:rPr lang="en-US" sz="2500"/>
            </a:br>
            <a:r>
              <a:rPr lang="en-US" sz="2500"/>
              <a:t>BY </a:t>
            </a:r>
            <a:br>
              <a:rPr lang="en-US" sz="2500"/>
            </a:br>
            <a:r>
              <a:rPr lang="en-US" sz="2500"/>
              <a:t>SAUMIL</a:t>
            </a:r>
            <a:br>
              <a:rPr lang="en-US" sz="2500"/>
            </a:br>
            <a:r>
              <a:rPr lang="en-US" sz="2500"/>
              <a:t>ARUN</a:t>
            </a:r>
            <a:br>
              <a:rPr lang="en-US" sz="2500"/>
            </a:br>
            <a:r>
              <a:rPr lang="en-US" sz="2500"/>
              <a:t>SHUBBAM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10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17A93-1AD9-7145-A283-86C6E828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88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EB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DEB44-2AA1-8E49-92AD-32074E9C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MASTER JOB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9A3D44-8913-5E43-BB4D-40595CB3C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149037"/>
            <a:ext cx="7188199" cy="14196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589-AEFD-844F-9F45-D48ABE8A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/>
              <a:t>LOADS ALL THE DIMENSIONS AND FACTS IN ONE GO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0093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D7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C97AC-4B56-6640-AFF6-70253512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LOADS ALL THE DIMENSIONS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21BDFC2-D683-6A4D-867F-03F102A3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82967"/>
            <a:ext cx="7188199" cy="25518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05481-A795-D048-951C-84354E05A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/>
              <a:t>LOADS ALL THE DIMENSION TABLES IN THE SPECIFIED SEQUENCE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57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B5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83210-0C39-7040-BDEC-510CDB0B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LOADS ALL THE FACT TABLES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9F54FA2-5915-E14C-8066-B216EA9A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91952"/>
            <a:ext cx="7188199" cy="25338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046A-5D82-EF46-9929-0CCF13346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/>
              <a:t>LOADS ALL THE FACT TABLES IN THE SPECIFIED ORDER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3718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E5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89349-B86C-D04F-9D57-7D4B0203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LOADS ALL SALES FACTS</a:t>
            </a:r>
          </a:p>
        </p:txBody>
      </p:sp>
      <p:pic>
        <p:nvPicPr>
          <p:cNvPr id="6" name="Content Placeholder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24D3516-8A73-3F4A-815D-1CA207328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91952"/>
            <a:ext cx="7188199" cy="253383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191B93-49B3-4BDE-9BDE-1F405779240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6897510" y="4809066"/>
            <a:ext cx="2980267" cy="456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SALES RELATED FACTS</a:t>
            </a:r>
          </a:p>
        </p:txBody>
      </p:sp>
    </p:spTree>
    <p:extLst>
      <p:ext uri="{BB962C8B-B14F-4D97-AF65-F5344CB8AC3E}">
        <p14:creationId xmlns:p14="http://schemas.microsoft.com/office/powerpoint/2010/main" val="119268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846A7-41B0-C645-9A6A-A3F96D9B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400"/>
              <a:t>PRODUCTPRICEHISTORY SCD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B45B-A446-964E-8D70-BD81512B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PRODUCTPRICE IS A SCD TYPE2 FIELD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A9BA296-0E51-5D4B-A827-2966944E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810" y="124178"/>
            <a:ext cx="5896675" cy="65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37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83311-3FD2-554E-A1B4-2D612B7B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PROMOTIONAL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C3B10-1DA8-F54F-92EA-359D25AF2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DASHBOARD FOR PROMOTIONAL ANALYSIS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D30EE7-0CE5-0F45-ABE3-23711338A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440267"/>
            <a:ext cx="7416911" cy="550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2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57FEA-D1DB-F64F-A9E2-C6ED49CE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PRODUCT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F916-C08A-F644-B5EC-E97B0F0F3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DASHBOARD FOR PRODUCT ANALYSIS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4AEED0-CFC2-E646-8D58-D4D531B8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349956"/>
            <a:ext cx="7541089" cy="58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37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92334-2CEE-2943-9EC8-2C82A8C7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OVERALL SALES ANALYSIS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47AF36-3B90-6F4A-B5AE-EF88CAEB0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654" y="1162755"/>
            <a:ext cx="8168145" cy="45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1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Macintosh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RETAIL DW  BY  SAUMIL ARUN SHUBBAM</vt:lpstr>
      <vt:lpstr>MASTER JOB</vt:lpstr>
      <vt:lpstr>LOADS ALL THE DIMENSIONS</vt:lpstr>
      <vt:lpstr>LOADS ALL THE FACT TABLES</vt:lpstr>
      <vt:lpstr>LOADS ALL SALES FACTS</vt:lpstr>
      <vt:lpstr>PRODUCTPRICEHISTORY SCD</vt:lpstr>
      <vt:lpstr>PROMOTIONAL ANALYSIS</vt:lpstr>
      <vt:lpstr>PRODUCT ANALYSIS</vt:lpstr>
      <vt:lpstr>OVERALL SALES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DW  BY  SAUMIL ARUN SHUBBAM</dc:title>
  <dc:creator>Arun Bhaskar Samudrala</dc:creator>
  <cp:lastModifiedBy>Arun Bhaskar Samudrala</cp:lastModifiedBy>
  <cp:revision>1</cp:revision>
  <dcterms:created xsi:type="dcterms:W3CDTF">2019-12-11T21:00:14Z</dcterms:created>
  <dcterms:modified xsi:type="dcterms:W3CDTF">2019-12-11T21:00:31Z</dcterms:modified>
</cp:coreProperties>
</file>