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81BF-C159-E747-AFE5-4F36E2AB6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9ECEE-CDF0-0746-8E56-4F5B26576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F8AE-F1FA-BA43-B902-5A2E77DF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E82-D71D-AA42-B194-0E3E0B433D1F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E591-C6F2-8246-8939-B527C318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EC2B7-17C5-4642-A338-1E1EC805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B0EE-88ED-364E-81D4-2D049082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5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A416-C3E0-7A48-883E-9B80DEC0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39595-D952-2544-B5FF-16262945A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BFAE-647B-BD4E-8C1C-5D8FA4E2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E82-D71D-AA42-B194-0E3E0B433D1F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FB2A-0EE3-1F45-B8F2-9350EA66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3043E-7ED7-7540-95E8-E0EA7E08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B0EE-88ED-364E-81D4-2D049082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4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1E199-6C0E-8344-9952-1BBD84249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C0995-916D-D148-BDFC-56CE16CE6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E9D15-E633-C84B-A3C2-CB261FB5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E82-D71D-AA42-B194-0E3E0B433D1F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EEC5-00CC-C145-BD15-4540E1F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4D1A-AD3F-D64D-B088-9D5E6541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B0EE-88ED-364E-81D4-2D049082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7193-D76F-3949-A216-7CAE2611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E7B4-E0E3-2241-95A5-D4D9659E7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2ECFD-D8D7-E44F-B771-FE6F57D7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E82-D71D-AA42-B194-0E3E0B433D1F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F1FA0-03C3-B94F-8D13-10C501BB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C1296-0700-414F-9C38-E70B4700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B0EE-88ED-364E-81D4-2D049082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0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1B5C-4721-2F42-9DD1-4B94293D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89D7B-64C8-114D-AC7A-76A4973A4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2369-F0E5-A346-A6AC-9DEBAD3D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E82-D71D-AA42-B194-0E3E0B433D1F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323E-BDAA-DE44-92BD-274E2115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D3CE-8372-C24F-9E67-BCF15ACD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B0EE-88ED-364E-81D4-2D049082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6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D3E5-EFE4-9C42-BDF3-235F3788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4F56-73E7-5548-B303-56527912D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84770-C465-F147-9A8C-CAC7A77F7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874E8-CA07-C54A-B84C-467DD8A6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E82-D71D-AA42-B194-0E3E0B433D1F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AFF79-75D4-C545-92AD-0CAF6E40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79BAD-4FE5-394D-B12C-BFAA9CBC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B0EE-88ED-364E-81D4-2D049082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EEF4-55B6-A544-8944-2061D115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52C92-8027-864F-BEB7-F8BB641C3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BE090-DE04-384D-9F10-A7671C2AE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322AB-D8EA-5246-BF23-058EC3F37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16E95-FA71-734E-9111-40D8F68E6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F0C97-BB8E-9F46-80AE-CACB71FA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E82-D71D-AA42-B194-0E3E0B433D1F}" type="datetimeFigureOut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823ED-1A3C-C948-AE2A-90CC4E6E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48D09-E3CB-F849-9BF1-FAB3FDDE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B0EE-88ED-364E-81D4-2D049082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6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B818-9FCE-3443-B920-58299A56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C9C48-752F-E84E-A7A3-604AE8A8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E82-D71D-AA42-B194-0E3E0B433D1F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47F6B-857E-9344-8B85-DF0C2E32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31F72-969C-5449-BD82-DA1A0A66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B0EE-88ED-364E-81D4-2D049082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2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6734A-8F28-8C45-BE3E-E2C54756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E82-D71D-AA42-B194-0E3E0B433D1F}" type="datetimeFigureOut">
              <a:rPr lang="en-US" smtClean="0"/>
              <a:t>2/10/19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888DD-A760-0240-A37D-E3CE2DA8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66C06-F4CF-B948-92CA-527FD718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B0EE-88ED-364E-81D4-2D049082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0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5B7F-5BC0-7042-84BF-7599C7A5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EAB5-4358-E44E-ACAE-F99816D8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5623C-47C5-0E46-ABE1-662B692A9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4CC47-3452-8348-9929-2DBAA5B6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E82-D71D-AA42-B194-0E3E0B433D1F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5125C-724F-BE4F-9693-36795CB2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F8468-972E-A14A-A49F-E1798078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B0EE-88ED-364E-81D4-2D049082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C106-6997-4C4E-A3C0-8274783A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3B99B-E258-3949-8532-A9F9B767B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BBBC0-0363-ED47-B357-D7F0AA2F2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82221-2288-914D-A16A-042C493B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FE82-D71D-AA42-B194-0E3E0B433D1F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A806E-6C88-5842-A9C6-EE3CDFA9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085D7-BE88-6749-B57D-E7E90132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B0EE-88ED-364E-81D4-2D049082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7FB86-291F-5542-AE03-2F047D59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CF305-6844-7442-97C0-68FDD6D2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36F2-26ED-C949-9252-08F1CE0BE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FE82-D71D-AA42-B194-0E3E0B433D1F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975A0-C917-2F45-B772-AA77A747A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FA1A1-B94E-D843-BED4-16E66C2B9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B0EE-88ED-364E-81D4-2D049082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1649-D4DF-C74B-AC4A-F74C586C7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Quality Assurance and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196E1-AC1F-D745-81EF-5ADE42DD6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UFT TO TEST MERCURY TOURS WEBSITE </a:t>
            </a:r>
          </a:p>
        </p:txBody>
      </p:sp>
    </p:spTree>
    <p:extLst>
      <p:ext uri="{BB962C8B-B14F-4D97-AF65-F5344CB8AC3E}">
        <p14:creationId xmlns:p14="http://schemas.microsoft.com/office/powerpoint/2010/main" val="164341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03C2-4BCF-304A-ADB0-3D41722D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REGISTRATION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6BBEC-8CE7-284E-8361-381EBF61D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902942"/>
            <a:ext cx="5600700" cy="45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8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501D-9ECC-1242-BD9F-FA56E45F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REGISTERING THE SUCCESSFUL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498CA-144F-2943-84BD-1344977B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0" y="1690688"/>
            <a:ext cx="5232400" cy="45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9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333B-196F-7D45-B170-957C74AB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SUCCESSFULLY REGISTERED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FCD2C-3520-E04E-8ACE-AFCC9FD9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690688"/>
            <a:ext cx="6426200" cy="44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3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E11B-E086-DF47-97F4-83272249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NEGATIVE SCENARIO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5A069-2048-5640-8EEE-3F0946243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0" y="1690688"/>
            <a:ext cx="5232400" cy="45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4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1A16-A443-334D-B620-B155D1CF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NEGATIVE SCENARIO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34B43-95CE-5540-982F-B1E5CF7D2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690688"/>
            <a:ext cx="5372100" cy="45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4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Software Quality Assurance and Testing </vt:lpstr>
      <vt:lpstr>REGISTRATION PAGE</vt:lpstr>
      <vt:lpstr>REGISTERING THE SUCCESSFUL USER</vt:lpstr>
      <vt:lpstr>USER SUCCESSFULLY REGISTERED</vt:lpstr>
      <vt:lpstr>NEGATIVE SCENARIO 1</vt:lpstr>
      <vt:lpstr>NEGATIVE SCENARIO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 and Testing </dc:title>
  <dc:creator>Arun Bhaskar Samudrala</dc:creator>
  <cp:lastModifiedBy>Arun Bhaskar Samudrala</cp:lastModifiedBy>
  <cp:revision>3</cp:revision>
  <dcterms:created xsi:type="dcterms:W3CDTF">2019-02-11T04:03:42Z</dcterms:created>
  <dcterms:modified xsi:type="dcterms:W3CDTF">2019-02-11T04:38:47Z</dcterms:modified>
</cp:coreProperties>
</file>