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theme/themeOverride1.xml" ContentType="application/vnd.openxmlformats-officedocument.themeOverr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20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grpSp>
        <p:nvGrpSpPr>
          <p:cNvPr id="19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7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8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600" b="1" i="0" u="none" strike="noStrike" kern="1200" cap="none" spc="0" baseline="0">
                <a:solidFill>
                  <a:srgbClr val="4EE0EA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lang="zh-CN" altLang="en-US" sz="5600" b="1" i="0" u="none" strike="noStrike" kern="1200" cap="none" spc="0" baseline="0">
              <a:solidFill>
                <a:srgbClr val="4EE0EA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88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968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9369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3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35480"/>
            <a:ext cx="8229600" cy="43891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2762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42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7030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4337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6067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2988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882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3501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8424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9/9/2024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1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9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67363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5000" b="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marL="274320" indent="-274320" algn="l" defTabSz="914400" eaLnBrk="1" fontAlgn="auto" latinLnBrk="0" hangingPunct="1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marL="640080" indent="-246888" algn="l" defTabSz="914400" eaLnBrk="1" fontAlgn="auto" latinLnBrk="0" hangingPunct="1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marL="914400" indent="-246888" algn="l" defTabSz="914400" eaLnBrk="1" fontAlgn="auto" latinLnBrk="0" hangingPunct="1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marL="1188720" indent="-210312" algn="l" defTabSz="914400" eaLnBrk="1" fontAlgn="auto" latinLnBrk="0" hangingPunct="1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marL="1463040" indent="-210312" algn="l" defTabSz="914400" eaLnBrk="1" fontAlgn="auto" latinLnBrk="0" hangingPunct="1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marL="1737360" indent="-210312" algn="l" defTabSz="914400" eaLnBrk="1" fontAlgn="auto" latinLnBrk="0" hangingPunct="1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sz="1600" kern="1200" baseline="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marL="2194559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marL="2194559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 rot="0">
            <a:off x="2362200" y="1500174"/>
            <a:ext cx="6477000" cy="26432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C9DB91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DATA ANALYSIS USING EXCEL</a:t>
            </a:r>
            <a:endParaRPr lang="zh-CN" altLang="en-US" sz="4000" b="1" i="0" u="none" strike="noStrike" kern="1200" cap="none" spc="0" baseline="0">
              <a:solidFill>
                <a:srgbClr val="C9DB91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ubTitle" idx="1"/>
          </p:nvPr>
        </p:nvSpPr>
        <p:spPr>
          <a:xfrm rot="0">
            <a:off x="2124078" y="4291023"/>
            <a:ext cx="6705600" cy="2357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NAME:D.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Arun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REGISTER:USER ID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asunm10942502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DEPARTMENT:III BCOM [GENERAL]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COLLEGE: D.R.B.C.C.C HINDU COLLEGE , PATTABIRAM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122548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RESULT AND DISCUSSION</a:t>
            </a:r>
            <a:br>
              <a:rPr lang="zh-CN" altLang="en-US" sz="45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</a:br>
            <a:endParaRPr lang="zh-CN" altLang="en-US" sz="45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results might show correlations or patterns, such as a specific education level or department that tends to yield higher profits.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8349734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CONCLUSION</a:t>
            </a:r>
            <a:br>
              <a:rPr lang="zh-CN" altLang="en-US" sz="45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</a:br>
            <a:endParaRPr lang="zh-CN" altLang="en-US" sz="45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final conclusion would be drawn based on the findings, potentially leading to actionable insights like training programs for underperforming employees or recognizing and rewarding top performers.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7533988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PROJECT TITLE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EMPLOYEE PROFIT\LOSS ANALYTICS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9907016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AGENDA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PROBLEM STATEMENT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PROJECT OVERVIEW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END USER 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OUR SOLUTION &amp; PREPOSITION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DATASET DISCRIPTION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MODELING APPROACH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RESULT AND DISCUSSION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CONCLUSION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65811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PROBLEM STATEMENT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organization is likely trying to analyze the financial impact of its employees, identifying those who contribute positively to the company’s profit and those who do not.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6079576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PROJECT OVERVIEW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analysis could involve examining the factors influencing employee performance, such as years of experience, education level, and departmental affiliation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565679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WHO ARE THE END USER?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insights from this analysis could be used by HR, management, and financial departments to make informed decisions regarding promotions, training, or even downsizing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8709207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OUR SOLUTION&amp;VALUE PREPOSITION</a:t>
            </a:r>
            <a:endParaRPr lang="zh-CN" altLang="en-US" sz="4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This analysis could be part of a larger project aimed at improving employee productivity and optimizing the workforce.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891894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DATASET DESCRIPTION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dataset includes demographic information, employment details, and financial performance data for each employee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323310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4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</a:br>
            <a:br>
              <a:rPr lang="zh-CN" altLang="en-US" sz="4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</a:br>
            <a:r>
              <a:rPr lang="en-US" altLang="zh-CN" sz="4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MODLING APPROACH</a:t>
            </a:r>
            <a:br>
              <a:rPr lang="zh-CN" altLang="en-US" sz="45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</a:br>
            <a:endParaRPr lang="zh-CN" altLang="en-US" sz="45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Data could be analyzed using statistical methods or machine learning models to predict which factors contribute to higher profitability.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27878233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Template>Normal.eit</Template>
  <TotalTime>26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m.com</dc:creator>
  <cp:lastModifiedBy>root</cp:lastModifiedBy>
  <cp:revision>5</cp:revision>
  <dcterms:created xsi:type="dcterms:W3CDTF">2024-08-30T16:08:17Z</dcterms:created>
  <dcterms:modified xsi:type="dcterms:W3CDTF">2024-09-09T01:41:52Z</dcterms:modified>
</cp:coreProperties>
</file>