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CC8F08-3AF2-1D80-EFF7-6637582C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162" y="1334276"/>
            <a:ext cx="7804923" cy="4363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E328C5-5C1E-32A7-ACCC-CE2014D25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162" y="1334276"/>
            <a:ext cx="7804922" cy="436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4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F86D-C8EB-F292-134A-14181492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996751"/>
            <a:ext cx="9294843" cy="289248"/>
          </a:xfrm>
        </p:spPr>
        <p:txBody>
          <a:bodyPr>
            <a:normAutofit fontScale="90000"/>
          </a:bodyPr>
          <a:lstStyle/>
          <a:p>
            <a:r>
              <a:rPr lang="en-IN" dirty="0"/>
              <a:t>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4720B-624E-0AF3-7391-75128C54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SDLC stand for software development life cycle.</a:t>
            </a:r>
          </a:p>
          <a:p>
            <a:r>
              <a:rPr lang="en-IN" dirty="0"/>
              <a:t>SDLC life cycle model is a key concept of S.E.</a:t>
            </a:r>
          </a:p>
          <a:p>
            <a:r>
              <a:rPr lang="en-IN" dirty="0"/>
              <a:t>It generally consists of series of stages.</a:t>
            </a:r>
          </a:p>
          <a:p>
            <a:r>
              <a:rPr lang="en-IN" dirty="0"/>
              <a:t>SDLC can consists of different stages.</a:t>
            </a:r>
          </a:p>
        </p:txBody>
      </p:sp>
    </p:spTree>
    <p:extLst>
      <p:ext uri="{BB962C8B-B14F-4D97-AF65-F5344CB8AC3E}">
        <p14:creationId xmlns:p14="http://schemas.microsoft.com/office/powerpoint/2010/main" val="357942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296306-F402-1C8B-7F85-89DCD5611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59" y="1054397"/>
            <a:ext cx="10539682" cy="4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1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FF08-A829-4F59-D6B7-8A223F37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SDLC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2E08-B8E7-A983-562F-DE9B567D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Waterfall model. </a:t>
            </a:r>
          </a:p>
          <a:p>
            <a:r>
              <a:rPr lang="en-IN" dirty="0"/>
              <a:t>Iterative model.</a:t>
            </a:r>
          </a:p>
          <a:p>
            <a:r>
              <a:rPr lang="en-IN" dirty="0"/>
              <a:t>Spiral model.</a:t>
            </a:r>
          </a:p>
          <a:p>
            <a:r>
              <a:rPr lang="en-IN" dirty="0"/>
              <a:t>Agile model.</a:t>
            </a:r>
          </a:p>
        </p:txBody>
      </p:sp>
    </p:spTree>
    <p:extLst>
      <p:ext uri="{BB962C8B-B14F-4D97-AF65-F5344CB8AC3E}">
        <p14:creationId xmlns:p14="http://schemas.microsoft.com/office/powerpoint/2010/main" val="162744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46FE-8FDD-A03F-DECD-E31BD0D6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WATERFALL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4A13F5-8789-CF11-71FF-16A81B81A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789" y="2571666"/>
            <a:ext cx="5264421" cy="3289469"/>
          </a:xfrm>
        </p:spPr>
      </p:pic>
    </p:spTree>
    <p:extLst>
      <p:ext uri="{BB962C8B-B14F-4D97-AF65-F5344CB8AC3E}">
        <p14:creationId xmlns:p14="http://schemas.microsoft.com/office/powerpoint/2010/main" val="345873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DBE1-0165-0DA5-05DA-A2464B2B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ITERATIVE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8D7BC-FD2E-438B-A1DD-1D92BD46A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913" y="2621903"/>
            <a:ext cx="8779993" cy="3182170"/>
          </a:xfrm>
        </p:spPr>
      </p:pic>
    </p:spTree>
    <p:extLst>
      <p:ext uri="{BB962C8B-B14F-4D97-AF65-F5344CB8AC3E}">
        <p14:creationId xmlns:p14="http://schemas.microsoft.com/office/powerpoint/2010/main" val="224634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8DB1-64AF-A37D-57A8-F365F9E8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SPIRAL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C062D-2BE4-56EF-5C5D-0D7BF7112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580" y="2549137"/>
            <a:ext cx="6460642" cy="3634111"/>
          </a:xfrm>
        </p:spPr>
      </p:pic>
    </p:spTree>
    <p:extLst>
      <p:ext uri="{BB962C8B-B14F-4D97-AF65-F5344CB8AC3E}">
        <p14:creationId xmlns:p14="http://schemas.microsoft.com/office/powerpoint/2010/main" val="208325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C3DF-2C5D-14D9-B027-A0793DC4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7" y="916818"/>
            <a:ext cx="9601196" cy="1303867"/>
          </a:xfrm>
        </p:spPr>
        <p:txBody>
          <a:bodyPr/>
          <a:lstStyle/>
          <a:p>
            <a:r>
              <a:rPr lang="en-IN" dirty="0"/>
              <a:t>AGILE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C00F31-E088-6F9F-1933-D0467E711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241" y="2438311"/>
            <a:ext cx="6751463" cy="3437027"/>
          </a:xfrm>
        </p:spPr>
      </p:pic>
    </p:spTree>
    <p:extLst>
      <p:ext uri="{BB962C8B-B14F-4D97-AF65-F5344CB8AC3E}">
        <p14:creationId xmlns:p14="http://schemas.microsoft.com/office/powerpoint/2010/main" val="126208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50B6AE-CFDD-9F6A-6C05-2D5EF81C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0" y="606490"/>
            <a:ext cx="10963469" cy="572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59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214</TotalTime>
  <Words>60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PowerPoint Presentation</vt:lpstr>
      <vt:lpstr>     INTRODUCTION</vt:lpstr>
      <vt:lpstr>PowerPoint Presentation</vt:lpstr>
      <vt:lpstr>SDLC MODELS</vt:lpstr>
      <vt:lpstr>WATERFALL MODEL</vt:lpstr>
      <vt:lpstr>ITERATIVE MODEL</vt:lpstr>
      <vt:lpstr>SPIRAL MODEL</vt:lpstr>
      <vt:lpstr>AGILE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arun</dc:creator>
  <cp:lastModifiedBy>arun arun</cp:lastModifiedBy>
  <cp:revision>32</cp:revision>
  <dcterms:created xsi:type="dcterms:W3CDTF">2023-10-03T09:48:05Z</dcterms:created>
  <dcterms:modified xsi:type="dcterms:W3CDTF">2023-10-03T17:13:36Z</dcterms:modified>
</cp:coreProperties>
</file>