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F8CD0B-61CD-2720-1B97-3452E129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1138335"/>
            <a:ext cx="9797143" cy="4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78E0-A9F2-BCFF-4F42-88CF32A3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frameworks: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051D-4524-FA24-FF7F-FCCAB3CE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80932"/>
            <a:ext cx="10291665" cy="2985796"/>
          </a:xfrm>
        </p:spPr>
        <p:txBody>
          <a:bodyPr/>
          <a:lstStyle/>
          <a:p>
            <a:r>
              <a:rPr lang="en-IN" dirty="0"/>
              <a:t>Scrum</a:t>
            </a:r>
          </a:p>
          <a:p>
            <a:r>
              <a:rPr lang="en-IN" dirty="0"/>
              <a:t>Lean</a:t>
            </a:r>
          </a:p>
          <a:p>
            <a:r>
              <a:rPr lang="en-IN" dirty="0"/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84503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F050-D52F-EA83-23E9-834A825B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437"/>
          </a:xfrm>
        </p:spPr>
        <p:txBody>
          <a:bodyPr/>
          <a:lstStyle/>
          <a:p>
            <a:r>
              <a:rPr lang="en-IN" dirty="0"/>
              <a:t>AGILE PRINCIPLES: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CCC6-7CE8-8E3F-E832-AFC4EBF9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518"/>
            <a:ext cx="9601200" cy="2220686"/>
          </a:xfrm>
        </p:spPr>
        <p:txBody>
          <a:bodyPr/>
          <a:lstStyle/>
          <a:p>
            <a:r>
              <a:rPr lang="en-IN" dirty="0"/>
              <a:t>Customer satisfaction.</a:t>
            </a:r>
          </a:p>
          <a:p>
            <a:r>
              <a:rPr lang="en-IN" dirty="0"/>
              <a:t>We can accept requirement at any time.</a:t>
            </a:r>
          </a:p>
          <a:p>
            <a:r>
              <a:rPr lang="en-IN" dirty="0"/>
              <a:t>Collaborative work.</a:t>
            </a:r>
          </a:p>
          <a:p>
            <a:r>
              <a:rPr lang="en-IN" dirty="0"/>
              <a:t>Develop, test and release piece of s/w to the customer with few number of features.</a:t>
            </a:r>
          </a:p>
        </p:txBody>
      </p:sp>
    </p:spTree>
    <p:extLst>
      <p:ext uri="{BB962C8B-B14F-4D97-AF65-F5344CB8AC3E}">
        <p14:creationId xmlns:p14="http://schemas.microsoft.com/office/powerpoint/2010/main" val="14173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394-D585-5F73-A799-8D42810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CEREMONIES: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5274-17DE-EFDF-BDF1-4363BF75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481943"/>
          </a:xfrm>
        </p:spPr>
        <p:txBody>
          <a:bodyPr/>
          <a:lstStyle/>
          <a:p>
            <a:r>
              <a:rPr lang="en-IN" dirty="0"/>
              <a:t>Sprint planning.</a:t>
            </a:r>
          </a:p>
          <a:p>
            <a:r>
              <a:rPr lang="en-IN" dirty="0"/>
              <a:t>Daily standup meetings.</a:t>
            </a:r>
          </a:p>
          <a:p>
            <a:r>
              <a:rPr lang="en-IN" dirty="0"/>
              <a:t>Sprint grooming</a:t>
            </a:r>
          </a:p>
          <a:p>
            <a:r>
              <a:rPr lang="en-IN" dirty="0"/>
              <a:t>Sprint review meeting.</a:t>
            </a:r>
          </a:p>
          <a:p>
            <a:r>
              <a:rPr lang="en-IN" dirty="0"/>
              <a:t>Sprint retrospective meeting.</a:t>
            </a:r>
          </a:p>
        </p:txBody>
      </p:sp>
    </p:spTree>
    <p:extLst>
      <p:ext uri="{BB962C8B-B14F-4D97-AF65-F5344CB8AC3E}">
        <p14:creationId xmlns:p14="http://schemas.microsoft.com/office/powerpoint/2010/main" val="20270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D8170-2A63-61C2-29AB-9B718EFA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0"/>
            <a:ext cx="11492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9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E438-7CDB-015B-689E-5854CD6E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2E8-B5AC-44D5-6B84-1D929FC6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2270"/>
            <a:ext cx="9601200" cy="3004458"/>
          </a:xfrm>
        </p:spPr>
        <p:txBody>
          <a:bodyPr/>
          <a:lstStyle/>
          <a:p>
            <a:r>
              <a:rPr lang="en-IN" dirty="0"/>
              <a:t>Jira is a project management tool.</a:t>
            </a:r>
          </a:p>
          <a:p>
            <a:r>
              <a:rPr lang="en-IN" dirty="0"/>
              <a:t>Jira tool is developed by Atlassian company.</a:t>
            </a:r>
          </a:p>
          <a:p>
            <a:r>
              <a:rPr lang="en-IN" dirty="0"/>
              <a:t>Mostly Jira tool can be used by agile &amp; kanban.</a:t>
            </a:r>
          </a:p>
          <a:p>
            <a:r>
              <a:rPr lang="en-IN" dirty="0"/>
              <a:t>The use of Jira tool we can track the status of work.</a:t>
            </a:r>
          </a:p>
          <a:p>
            <a:r>
              <a:rPr lang="en-IN" dirty="0"/>
              <a:t>Every day status updates in Jira.</a:t>
            </a:r>
          </a:p>
        </p:txBody>
      </p:sp>
    </p:spTree>
    <p:extLst>
      <p:ext uri="{BB962C8B-B14F-4D97-AF65-F5344CB8AC3E}">
        <p14:creationId xmlns:p14="http://schemas.microsoft.com/office/powerpoint/2010/main" val="151717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D215-0B3F-DD12-8B1F-7F5503BA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17BB-672C-AB87-5788-07DCD48E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55" y="1399592"/>
            <a:ext cx="9675845" cy="446780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Issue Tracking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Customization</a:t>
            </a:r>
          </a:p>
          <a:p>
            <a:r>
              <a:rPr lang="en-US" b="1" i="0" dirty="0">
                <a:effectLst/>
                <a:latin typeface="Söhne"/>
              </a:rPr>
              <a:t>Agile Project Management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Workflow Automation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Permissions and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74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B773-2290-FF4F-3E1D-A5A805E7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008" y="149290"/>
            <a:ext cx="9199983" cy="184746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Dashboard Jira:</a:t>
            </a:r>
            <a:br>
              <a:rPr lang="en-IN" u="sng" dirty="0"/>
            </a:br>
            <a:r>
              <a:rPr lang="en-IN" sz="2200" dirty="0"/>
              <a:t>planning in Jira software:</a:t>
            </a:r>
            <a:br>
              <a:rPr lang="en-IN" sz="2200" dirty="0"/>
            </a:br>
            <a:r>
              <a:rPr lang="en-IN" sz="2200" dirty="0"/>
              <a:t>1)Timeline.</a:t>
            </a:r>
            <a:br>
              <a:rPr lang="en-IN" sz="2200" dirty="0"/>
            </a:br>
            <a:r>
              <a:rPr lang="en-IN" sz="2200" dirty="0"/>
              <a:t>2)Backlog.</a:t>
            </a:r>
            <a:br>
              <a:rPr lang="en-IN" sz="2200" dirty="0"/>
            </a:br>
            <a:r>
              <a:rPr lang="en-IN" sz="2200" dirty="0"/>
              <a:t>3)Board.</a:t>
            </a:r>
            <a:br>
              <a:rPr lang="en-IN" sz="2200" dirty="0"/>
            </a:br>
            <a:br>
              <a:rPr lang="en-IN" sz="2800" dirty="0"/>
            </a:br>
            <a:br>
              <a:rPr lang="en-IN" u="sng" dirty="0"/>
            </a:br>
            <a:endParaRPr lang="en-IN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ABAAC-0D52-F0BD-6F79-207287FF9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219" y="2066181"/>
            <a:ext cx="10661781" cy="4675187"/>
          </a:xfrm>
        </p:spPr>
      </p:pic>
    </p:spTree>
    <p:extLst>
      <p:ext uri="{BB962C8B-B14F-4D97-AF65-F5344CB8AC3E}">
        <p14:creationId xmlns:p14="http://schemas.microsoft.com/office/powerpoint/2010/main" val="12628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5BEB-1345-DFB1-FEA8-AF9F5EE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Create issue: </a:t>
            </a:r>
            <a:r>
              <a:rPr lang="en-US" sz="2000" dirty="0"/>
              <a:t>In this issue, we can create what type of this issue, whether </a:t>
            </a:r>
            <a:r>
              <a:rPr lang="en-US" sz="2000"/>
              <a:t>it’s bug </a:t>
            </a:r>
            <a:r>
              <a:rPr lang="en-US" sz="2000" dirty="0"/>
              <a:t>or it is a task or its story.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37351-4F13-FBAA-B42D-12CAFBB9E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55" y="1782146"/>
            <a:ext cx="10070841" cy="4710404"/>
          </a:xfrm>
        </p:spPr>
      </p:pic>
    </p:spTree>
    <p:extLst>
      <p:ext uri="{BB962C8B-B14F-4D97-AF65-F5344CB8AC3E}">
        <p14:creationId xmlns:p14="http://schemas.microsoft.com/office/powerpoint/2010/main" val="350039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1A-5C85-6E84-259F-DEB83388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Timeline: </a:t>
            </a:r>
            <a:r>
              <a:rPr lang="en-IN" sz="2200" dirty="0"/>
              <a:t>what work is going in sprint can be viewed in time line.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41DD2-7D83-6D31-7682-5C405A570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94" y="1782147"/>
            <a:ext cx="10394301" cy="4572000"/>
          </a:xfrm>
        </p:spPr>
      </p:pic>
    </p:spTree>
    <p:extLst>
      <p:ext uri="{BB962C8B-B14F-4D97-AF65-F5344CB8AC3E}">
        <p14:creationId xmlns:p14="http://schemas.microsoft.com/office/powerpoint/2010/main" val="399782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0232-7184-544B-914A-CAC86DB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Backlog:</a:t>
            </a:r>
            <a:r>
              <a:rPr lang="en-IN" sz="4400" dirty="0"/>
              <a:t> </a:t>
            </a:r>
            <a:r>
              <a:rPr lang="en-US" sz="2200" dirty="0"/>
              <a:t>In this back log sprint is created.</a:t>
            </a:r>
            <a:endParaRPr lang="en-IN" sz="2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524BE-8B0C-601B-E192-A9F713752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55" y="1642187"/>
            <a:ext cx="9523445" cy="4963885"/>
          </a:xfrm>
        </p:spPr>
      </p:pic>
    </p:spTree>
    <p:extLst>
      <p:ext uri="{BB962C8B-B14F-4D97-AF65-F5344CB8AC3E}">
        <p14:creationId xmlns:p14="http://schemas.microsoft.com/office/powerpoint/2010/main" val="113860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3A9B-B9D5-50A7-8B4F-30C06FF1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Board: </a:t>
            </a:r>
            <a:r>
              <a:rPr lang="en-IN" sz="2200" dirty="0"/>
              <a:t>It state that moving ticket from one place to another.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5F456-4693-1C53-3C12-6F66F4A3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890" y="1408922"/>
            <a:ext cx="9937101" cy="5290458"/>
          </a:xfrm>
        </p:spPr>
      </p:pic>
    </p:spTree>
    <p:extLst>
      <p:ext uri="{BB962C8B-B14F-4D97-AF65-F5344CB8AC3E}">
        <p14:creationId xmlns:p14="http://schemas.microsoft.com/office/powerpoint/2010/main" val="65757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F789-B89D-07D3-FC63-A6747D92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E49D0-34EF-991D-5069-F1375AA9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907" y="1371600"/>
            <a:ext cx="10049070" cy="4505131"/>
          </a:xfrm>
        </p:spPr>
      </p:pic>
    </p:spTree>
    <p:extLst>
      <p:ext uri="{BB962C8B-B14F-4D97-AF65-F5344CB8AC3E}">
        <p14:creationId xmlns:p14="http://schemas.microsoft.com/office/powerpoint/2010/main" val="12134372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{8D2E8D42-A703-418C-A199-189EE2F9D9A1}tf10001105</Template>
  <TotalTime>672</TotalTime>
  <Words>219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Söhne</vt:lpstr>
      <vt:lpstr>Crop</vt:lpstr>
      <vt:lpstr>PowerPoint Presentation</vt:lpstr>
      <vt:lpstr>JIRA</vt:lpstr>
      <vt:lpstr>Features of Jira</vt:lpstr>
      <vt:lpstr>Dashboard Jira: planning in Jira software: 1)Timeline. 2)Backlog. 3)Board.   </vt:lpstr>
      <vt:lpstr>Create issue: In this issue, we can create what type of this issue, whether it’s bug or it is a task or its story.</vt:lpstr>
      <vt:lpstr>Timeline: what work is going in sprint can be viewed in time line.</vt:lpstr>
      <vt:lpstr>Backlog: In this back log sprint is created.</vt:lpstr>
      <vt:lpstr>Board: It state that moving ticket from one place to another.</vt:lpstr>
      <vt:lpstr>AGILE METHODOLOGY</vt:lpstr>
      <vt:lpstr>Agile frameworks: </vt:lpstr>
      <vt:lpstr>AGILE PRINCIPLES:</vt:lpstr>
      <vt:lpstr>AGILE CEREMONIES: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arun</dc:creator>
  <cp:lastModifiedBy>arun arun</cp:lastModifiedBy>
  <cp:revision>94</cp:revision>
  <dcterms:created xsi:type="dcterms:W3CDTF">2023-10-04T04:46:48Z</dcterms:created>
  <dcterms:modified xsi:type="dcterms:W3CDTF">2023-10-05T09:30:38Z</dcterms:modified>
</cp:coreProperties>
</file>